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71" r:id="rId11"/>
    <p:sldId id="27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Олена Косолапова" userId="c7b0751e9041517c" providerId="LiveId" clId="{9A132AAE-D283-4686-B423-8DCF4C4F5671}"/>
    <pc:docChg chg="custSel addSld delSld modSld">
      <pc:chgData name="Олена Косолапова" userId="c7b0751e9041517c" providerId="LiveId" clId="{9A132AAE-D283-4686-B423-8DCF4C4F5671}" dt="2022-08-23T08:40:27.700" v="1874" actId="2696"/>
      <pc:docMkLst>
        <pc:docMk/>
      </pc:docMkLst>
      <pc:sldChg chg="del">
        <pc:chgData name="Олена Косолапова" userId="c7b0751e9041517c" providerId="LiveId" clId="{9A132AAE-D283-4686-B423-8DCF4C4F5671}" dt="2022-08-22T11:24:34.298" v="0" actId="2696"/>
        <pc:sldMkLst>
          <pc:docMk/>
          <pc:sldMk cId="961690405" sldId="263"/>
        </pc:sldMkLst>
      </pc:sldChg>
      <pc:sldChg chg="modSp del">
        <pc:chgData name="Олена Косолапова" userId="c7b0751e9041517c" providerId="LiveId" clId="{9A132AAE-D283-4686-B423-8DCF4C4F5671}" dt="2022-08-22T12:34:35.859" v="190" actId="2696"/>
        <pc:sldMkLst>
          <pc:docMk/>
          <pc:sldMk cId="841835432" sldId="269"/>
        </pc:sldMkLst>
        <pc:spChg chg="mod">
          <ac:chgData name="Олена Косолапова" userId="c7b0751e9041517c" providerId="LiveId" clId="{9A132AAE-D283-4686-B423-8DCF4C4F5671}" dt="2022-08-22T12:31:15.567" v="133" actId="14100"/>
          <ac:spMkLst>
            <pc:docMk/>
            <pc:sldMk cId="841835432" sldId="269"/>
            <ac:spMk id="2" creationId="{90CC034F-E355-4228-8B96-F107AEC5B355}"/>
          </ac:spMkLst>
        </pc:spChg>
        <pc:spChg chg="mod">
          <ac:chgData name="Олена Косолапова" userId="c7b0751e9041517c" providerId="LiveId" clId="{9A132AAE-D283-4686-B423-8DCF4C4F5671}" dt="2022-08-22T12:33:20.100" v="189" actId="20577"/>
          <ac:spMkLst>
            <pc:docMk/>
            <pc:sldMk cId="841835432" sldId="269"/>
            <ac:spMk id="3" creationId="{19C44782-16CC-4532-AC9E-9C722642F4BC}"/>
          </ac:spMkLst>
        </pc:spChg>
      </pc:sldChg>
      <pc:sldChg chg="modSp">
        <pc:chgData name="Олена Косолапова" userId="c7b0751e9041517c" providerId="LiveId" clId="{9A132AAE-D283-4686-B423-8DCF4C4F5671}" dt="2022-08-23T07:50:01.850" v="649" actId="6549"/>
        <pc:sldMkLst>
          <pc:docMk/>
          <pc:sldMk cId="1816326114" sldId="269"/>
        </pc:sldMkLst>
        <pc:spChg chg="mod">
          <ac:chgData name="Олена Косолапова" userId="c7b0751e9041517c" providerId="LiveId" clId="{9A132AAE-D283-4686-B423-8DCF4C4F5671}" dt="2022-08-23T07:37:14.104" v="245" actId="20577"/>
          <ac:spMkLst>
            <pc:docMk/>
            <pc:sldMk cId="1816326114" sldId="269"/>
            <ac:spMk id="2" creationId="{90CC034F-E355-4228-8B96-F107AEC5B355}"/>
          </ac:spMkLst>
        </pc:spChg>
        <pc:spChg chg="mod">
          <ac:chgData name="Олена Косолапова" userId="c7b0751e9041517c" providerId="LiveId" clId="{9A132AAE-D283-4686-B423-8DCF4C4F5671}" dt="2022-08-23T07:50:01.850" v="649" actId="6549"/>
          <ac:spMkLst>
            <pc:docMk/>
            <pc:sldMk cId="1816326114" sldId="269"/>
            <ac:spMk id="3" creationId="{19C44782-16CC-4532-AC9E-9C722642F4BC}"/>
          </ac:spMkLst>
        </pc:spChg>
      </pc:sldChg>
      <pc:sldChg chg="modSp">
        <pc:chgData name="Олена Косолапова" userId="c7b0751e9041517c" providerId="LiveId" clId="{9A132AAE-D283-4686-B423-8DCF4C4F5671}" dt="2022-08-23T08:14:13.123" v="1172" actId="20577"/>
        <pc:sldMkLst>
          <pc:docMk/>
          <pc:sldMk cId="3176378772" sldId="270"/>
        </pc:sldMkLst>
        <pc:spChg chg="mod">
          <ac:chgData name="Олена Косолапова" userId="c7b0751e9041517c" providerId="LiveId" clId="{9A132AAE-D283-4686-B423-8DCF4C4F5671}" dt="2022-08-23T07:53:38.954" v="717" actId="14100"/>
          <ac:spMkLst>
            <pc:docMk/>
            <pc:sldMk cId="3176378772" sldId="270"/>
            <ac:spMk id="2" creationId="{90CC034F-E355-4228-8B96-F107AEC5B355}"/>
          </ac:spMkLst>
        </pc:spChg>
        <pc:spChg chg="mod">
          <ac:chgData name="Олена Косолапова" userId="c7b0751e9041517c" providerId="LiveId" clId="{9A132AAE-D283-4686-B423-8DCF4C4F5671}" dt="2022-08-23T08:14:13.123" v="1172" actId="20577"/>
          <ac:spMkLst>
            <pc:docMk/>
            <pc:sldMk cId="3176378772" sldId="270"/>
            <ac:spMk id="3" creationId="{19C44782-16CC-4532-AC9E-9C722642F4BC}"/>
          </ac:spMkLst>
        </pc:spChg>
      </pc:sldChg>
      <pc:sldChg chg="modSp">
        <pc:chgData name="Олена Косолапова" userId="c7b0751e9041517c" providerId="LiveId" clId="{9A132AAE-D283-4686-B423-8DCF4C4F5671}" dt="2022-08-23T08:20:25.877" v="1356" actId="255"/>
        <pc:sldMkLst>
          <pc:docMk/>
          <pc:sldMk cId="1838038137" sldId="271"/>
        </pc:sldMkLst>
        <pc:spChg chg="mod">
          <ac:chgData name="Олена Косолапова" userId="c7b0751e9041517c" providerId="LiveId" clId="{9A132AAE-D283-4686-B423-8DCF4C4F5671}" dt="2022-08-23T08:20:25.877" v="1356" actId="255"/>
          <ac:spMkLst>
            <pc:docMk/>
            <pc:sldMk cId="1838038137" sldId="271"/>
            <ac:spMk id="2" creationId="{90CC034F-E355-4228-8B96-F107AEC5B355}"/>
          </ac:spMkLst>
        </pc:spChg>
        <pc:graphicFrameChg chg="mod">
          <ac:chgData name="Олена Косолапова" userId="c7b0751e9041517c" providerId="LiveId" clId="{9A132AAE-D283-4686-B423-8DCF4C4F5671}" dt="2022-08-23T08:20:13.722" v="1355" actId="255"/>
          <ac:graphicFrameMkLst>
            <pc:docMk/>
            <pc:sldMk cId="1838038137" sldId="271"/>
            <ac:graphicFrameMk id="4" creationId="{E84DE455-7AC1-4669-BE11-13642DCD4CF7}"/>
          </ac:graphicFrameMkLst>
        </pc:graphicFrameChg>
      </pc:sldChg>
      <pc:sldChg chg="del">
        <pc:chgData name="Олена Косолапова" userId="c7b0751e9041517c" providerId="LiveId" clId="{9A132AAE-D283-4686-B423-8DCF4C4F5671}" dt="2022-08-23T08:16:52.598" v="1173" actId="2696"/>
        <pc:sldMkLst>
          <pc:docMk/>
          <pc:sldMk cId="2487630603" sldId="271"/>
        </pc:sldMkLst>
      </pc:sldChg>
      <pc:sldChg chg="modSp del">
        <pc:chgData name="Олена Косолапова" userId="c7b0751e9041517c" providerId="LiveId" clId="{9A132AAE-D283-4686-B423-8DCF4C4F5671}" dt="2022-08-23T08:40:27.700" v="1874" actId="2696"/>
        <pc:sldMkLst>
          <pc:docMk/>
          <pc:sldMk cId="1790868364" sldId="272"/>
        </pc:sldMkLst>
        <pc:spChg chg="mod">
          <ac:chgData name="Олена Косолапова" userId="c7b0751e9041517c" providerId="LiveId" clId="{9A132AAE-D283-4686-B423-8DCF4C4F5671}" dt="2022-08-23T08:21:01.261" v="1384" actId="20577"/>
          <ac:spMkLst>
            <pc:docMk/>
            <pc:sldMk cId="1790868364" sldId="272"/>
            <ac:spMk id="2" creationId="{90CC034F-E355-4228-8B96-F107AEC5B355}"/>
          </ac:spMkLst>
        </pc:spChg>
        <pc:graphicFrameChg chg="mod">
          <ac:chgData name="Олена Косолапова" userId="c7b0751e9041517c" providerId="LiveId" clId="{9A132AAE-D283-4686-B423-8DCF4C4F5671}" dt="2022-08-23T08:23:48.350" v="1564"/>
          <ac:graphicFrameMkLst>
            <pc:docMk/>
            <pc:sldMk cId="1790868364" sldId="272"/>
            <ac:graphicFrameMk id="4" creationId="{E84DE455-7AC1-4669-BE11-13642DCD4CF7}"/>
          </ac:graphicFrameMkLst>
        </pc:graphicFrameChg>
      </pc:sldChg>
      <pc:sldChg chg="addSp delSp modSp new add">
        <pc:chgData name="Олена Косолапова" userId="c7b0751e9041517c" providerId="LiveId" clId="{9A132AAE-D283-4686-B423-8DCF4C4F5671}" dt="2022-08-23T08:39:55.468" v="1873" actId="113"/>
        <pc:sldMkLst>
          <pc:docMk/>
          <pc:sldMk cId="3858025433" sldId="273"/>
        </pc:sldMkLst>
        <pc:spChg chg="mod">
          <ac:chgData name="Олена Косолапова" userId="c7b0751e9041517c" providerId="LiveId" clId="{9A132AAE-D283-4686-B423-8DCF4C4F5671}" dt="2022-08-23T08:28:31.211" v="1613" actId="2711"/>
          <ac:spMkLst>
            <pc:docMk/>
            <pc:sldMk cId="3858025433" sldId="273"/>
            <ac:spMk id="2" creationId="{F8432B9A-EA11-4BE6-9461-82681419E3BC}"/>
          </ac:spMkLst>
        </pc:spChg>
        <pc:spChg chg="del">
          <ac:chgData name="Олена Косолапова" userId="c7b0751e9041517c" providerId="LiveId" clId="{9A132AAE-D283-4686-B423-8DCF4C4F5671}" dt="2022-08-23T08:26:15.498" v="1568" actId="1032"/>
          <ac:spMkLst>
            <pc:docMk/>
            <pc:sldMk cId="3858025433" sldId="273"/>
            <ac:spMk id="3" creationId="{661A3187-529C-4E26-90EB-8CF7EB523E8C}"/>
          </ac:spMkLst>
        </pc:spChg>
        <pc:graphicFrameChg chg="add mod">
          <ac:chgData name="Олена Косолапова" userId="c7b0751e9041517c" providerId="LiveId" clId="{9A132AAE-D283-4686-B423-8DCF4C4F5671}" dt="2022-08-23T08:39:55.468" v="1873" actId="113"/>
          <ac:graphicFrameMkLst>
            <pc:docMk/>
            <pc:sldMk cId="3858025433" sldId="273"/>
            <ac:graphicFrameMk id="6" creationId="{3F0CD4CD-E2DD-4BA9-9D87-A4CEE67D3063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458D39-1889-4316-B370-64AD135E8EE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E938B7-E233-4571-A442-08DBBBBEC508}">
      <dgm:prSet phldrT="[Текст]"/>
      <dgm:spPr/>
      <dgm:t>
        <a:bodyPr/>
        <a:lstStyle/>
        <a:p>
          <a:r>
            <a:rPr lang="uk-UA" b="1" dirty="0"/>
            <a:t>ЦІННІСНІ ОРІЄНТИРИ</a:t>
          </a:r>
          <a:endParaRPr lang="ru-RU" b="1" dirty="0"/>
        </a:p>
      </dgm:t>
    </dgm:pt>
    <dgm:pt modelId="{40F4A44D-F0A1-4C4D-8F39-42CD3864C26F}" type="parTrans" cxnId="{77985537-7089-42A8-8E27-B907770EC15E}">
      <dgm:prSet/>
      <dgm:spPr/>
      <dgm:t>
        <a:bodyPr/>
        <a:lstStyle/>
        <a:p>
          <a:endParaRPr lang="ru-RU"/>
        </a:p>
      </dgm:t>
    </dgm:pt>
    <dgm:pt modelId="{2F10985A-32CA-4228-86FD-2EBB3AD3B1BE}" type="sibTrans" cxnId="{77985537-7089-42A8-8E27-B907770EC15E}">
      <dgm:prSet/>
      <dgm:spPr/>
      <dgm:t>
        <a:bodyPr/>
        <a:lstStyle/>
        <a:p>
          <a:endParaRPr lang="ru-RU"/>
        </a:p>
      </dgm:t>
    </dgm:pt>
    <dgm:pt modelId="{87BB13A8-24AA-48FE-BB5D-8960BB5376B5}">
      <dgm:prSet phldrT="[Текст]"/>
      <dgm:spPr/>
      <dgm:t>
        <a:bodyPr/>
        <a:lstStyle/>
        <a:p>
          <a:r>
            <a:rPr lang="uk-UA" b="1" dirty="0"/>
            <a:t>КЛЮЧОВІ КОМПЕТЕНТНОСТІ</a:t>
          </a:r>
          <a:endParaRPr lang="ru-RU" b="1" dirty="0"/>
        </a:p>
      </dgm:t>
    </dgm:pt>
    <dgm:pt modelId="{D2614D15-8A5D-4F87-B8C3-9DA42E42C33F}" type="parTrans" cxnId="{1A61C8C6-DB9D-48F4-B367-BE51E34F77E6}">
      <dgm:prSet/>
      <dgm:spPr/>
      <dgm:t>
        <a:bodyPr/>
        <a:lstStyle/>
        <a:p>
          <a:endParaRPr lang="ru-RU"/>
        </a:p>
      </dgm:t>
    </dgm:pt>
    <dgm:pt modelId="{019F3E62-9DAA-4C07-9300-D39436801458}" type="sibTrans" cxnId="{1A61C8C6-DB9D-48F4-B367-BE51E34F77E6}">
      <dgm:prSet/>
      <dgm:spPr/>
      <dgm:t>
        <a:bodyPr/>
        <a:lstStyle/>
        <a:p>
          <a:endParaRPr lang="ru-RU"/>
        </a:p>
      </dgm:t>
    </dgm:pt>
    <dgm:pt modelId="{1D0182BF-77E6-45E8-A8D2-3D8310BF9174}">
      <dgm:prSet phldrT="[Текст]"/>
      <dgm:spPr/>
      <dgm:t>
        <a:bodyPr/>
        <a:lstStyle/>
        <a:p>
          <a:r>
            <a:rPr lang="uk-UA" b="1" dirty="0"/>
            <a:t>НАСКРІЗНІ ВМІННЯ</a:t>
          </a:r>
          <a:endParaRPr lang="ru-RU" b="1" dirty="0"/>
        </a:p>
      </dgm:t>
    </dgm:pt>
    <dgm:pt modelId="{5E445516-BA7D-48BB-A300-9FB1E64426F9}" type="parTrans" cxnId="{6761C6C3-1B6E-43C3-8788-97F1584832B3}">
      <dgm:prSet/>
      <dgm:spPr/>
      <dgm:t>
        <a:bodyPr/>
        <a:lstStyle/>
        <a:p>
          <a:endParaRPr lang="ru-RU"/>
        </a:p>
      </dgm:t>
    </dgm:pt>
    <dgm:pt modelId="{783EF920-7056-4AD0-9AF1-4ED4E3146273}" type="sibTrans" cxnId="{6761C6C3-1B6E-43C3-8788-97F1584832B3}">
      <dgm:prSet/>
      <dgm:spPr/>
      <dgm:t>
        <a:bodyPr/>
        <a:lstStyle/>
        <a:p>
          <a:endParaRPr lang="ru-RU"/>
        </a:p>
      </dgm:t>
    </dgm:pt>
    <dgm:pt modelId="{DC8F4628-33F4-4647-9A74-FDC25F704404}" type="pres">
      <dgm:prSet presAssocID="{A8458D39-1889-4316-B370-64AD135E8EE4}" presName="linear" presStyleCnt="0">
        <dgm:presLayoutVars>
          <dgm:dir/>
          <dgm:animLvl val="lvl"/>
          <dgm:resizeHandles val="exact"/>
        </dgm:presLayoutVars>
      </dgm:prSet>
      <dgm:spPr/>
    </dgm:pt>
    <dgm:pt modelId="{CEDC1E25-0279-498D-925A-41EC6C7BCD84}" type="pres">
      <dgm:prSet presAssocID="{63E938B7-E233-4571-A442-08DBBBBEC508}" presName="parentLin" presStyleCnt="0"/>
      <dgm:spPr/>
    </dgm:pt>
    <dgm:pt modelId="{56B73478-A1C3-46CA-ABF0-9A54C2886790}" type="pres">
      <dgm:prSet presAssocID="{63E938B7-E233-4571-A442-08DBBBBEC508}" presName="parentLeftMargin" presStyleLbl="node1" presStyleIdx="0" presStyleCnt="3"/>
      <dgm:spPr/>
    </dgm:pt>
    <dgm:pt modelId="{899191E3-AC93-4474-AC64-25A7D3378D36}" type="pres">
      <dgm:prSet presAssocID="{63E938B7-E233-4571-A442-08DBBBBEC50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CAC4006-1092-4C55-9651-6670691D1DBE}" type="pres">
      <dgm:prSet presAssocID="{63E938B7-E233-4571-A442-08DBBBBEC508}" presName="negativeSpace" presStyleCnt="0"/>
      <dgm:spPr/>
    </dgm:pt>
    <dgm:pt modelId="{E280DEF3-F28F-4D49-B956-452C3344C55D}" type="pres">
      <dgm:prSet presAssocID="{63E938B7-E233-4571-A442-08DBBBBEC508}" presName="childText" presStyleLbl="conFgAcc1" presStyleIdx="0" presStyleCnt="3">
        <dgm:presLayoutVars>
          <dgm:bulletEnabled val="1"/>
        </dgm:presLayoutVars>
      </dgm:prSet>
      <dgm:spPr/>
    </dgm:pt>
    <dgm:pt modelId="{6D8B7BFE-F139-4559-894F-B99A295D7A9D}" type="pres">
      <dgm:prSet presAssocID="{2F10985A-32CA-4228-86FD-2EBB3AD3B1BE}" presName="spaceBetweenRectangles" presStyleCnt="0"/>
      <dgm:spPr/>
    </dgm:pt>
    <dgm:pt modelId="{716CDDB7-B711-40DB-A32F-50E695BC54F4}" type="pres">
      <dgm:prSet presAssocID="{87BB13A8-24AA-48FE-BB5D-8960BB5376B5}" presName="parentLin" presStyleCnt="0"/>
      <dgm:spPr/>
    </dgm:pt>
    <dgm:pt modelId="{DDC6B495-2C53-40E0-AF1A-6CCCA6FD6B60}" type="pres">
      <dgm:prSet presAssocID="{87BB13A8-24AA-48FE-BB5D-8960BB5376B5}" presName="parentLeftMargin" presStyleLbl="node1" presStyleIdx="0" presStyleCnt="3"/>
      <dgm:spPr/>
    </dgm:pt>
    <dgm:pt modelId="{26035593-ECBF-4A34-B230-23092D05E0BF}" type="pres">
      <dgm:prSet presAssocID="{87BB13A8-24AA-48FE-BB5D-8960BB5376B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10E5B28-F11A-4DA5-A8A5-A00F025144B4}" type="pres">
      <dgm:prSet presAssocID="{87BB13A8-24AA-48FE-BB5D-8960BB5376B5}" presName="negativeSpace" presStyleCnt="0"/>
      <dgm:spPr/>
    </dgm:pt>
    <dgm:pt modelId="{0F816457-66E2-4BED-8EFC-70BD0FC5DB00}" type="pres">
      <dgm:prSet presAssocID="{87BB13A8-24AA-48FE-BB5D-8960BB5376B5}" presName="childText" presStyleLbl="conFgAcc1" presStyleIdx="1" presStyleCnt="3">
        <dgm:presLayoutVars>
          <dgm:bulletEnabled val="1"/>
        </dgm:presLayoutVars>
      </dgm:prSet>
      <dgm:spPr/>
    </dgm:pt>
    <dgm:pt modelId="{71AC9AA7-A5CF-4BE4-9411-1A0C616B440D}" type="pres">
      <dgm:prSet presAssocID="{019F3E62-9DAA-4C07-9300-D39436801458}" presName="spaceBetweenRectangles" presStyleCnt="0"/>
      <dgm:spPr/>
    </dgm:pt>
    <dgm:pt modelId="{0FF819BA-9386-4C54-A7FE-370635E6A391}" type="pres">
      <dgm:prSet presAssocID="{1D0182BF-77E6-45E8-A8D2-3D8310BF9174}" presName="parentLin" presStyleCnt="0"/>
      <dgm:spPr/>
    </dgm:pt>
    <dgm:pt modelId="{BFC20D6B-E735-4ADE-AC8A-D48F65C1BB21}" type="pres">
      <dgm:prSet presAssocID="{1D0182BF-77E6-45E8-A8D2-3D8310BF9174}" presName="parentLeftMargin" presStyleLbl="node1" presStyleIdx="1" presStyleCnt="3"/>
      <dgm:spPr/>
    </dgm:pt>
    <dgm:pt modelId="{AC27BBAA-1E4C-47B8-B974-A96E96AB83B6}" type="pres">
      <dgm:prSet presAssocID="{1D0182BF-77E6-45E8-A8D2-3D8310BF917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2A3FB75-B458-4CF6-8812-64885275E788}" type="pres">
      <dgm:prSet presAssocID="{1D0182BF-77E6-45E8-A8D2-3D8310BF9174}" presName="negativeSpace" presStyleCnt="0"/>
      <dgm:spPr/>
    </dgm:pt>
    <dgm:pt modelId="{E09F4E52-4CC5-4C4B-8F7C-035CB4484A84}" type="pres">
      <dgm:prSet presAssocID="{1D0182BF-77E6-45E8-A8D2-3D8310BF917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ADA1920-3912-4528-BAE2-EC4FADBA2A92}" type="presOf" srcId="{87BB13A8-24AA-48FE-BB5D-8960BB5376B5}" destId="{DDC6B495-2C53-40E0-AF1A-6CCCA6FD6B60}" srcOrd="0" destOrd="0" presId="urn:microsoft.com/office/officeart/2005/8/layout/list1"/>
    <dgm:cxn modelId="{15274E22-07A6-4889-A365-5C9D028B6847}" type="presOf" srcId="{A8458D39-1889-4316-B370-64AD135E8EE4}" destId="{DC8F4628-33F4-4647-9A74-FDC25F704404}" srcOrd="0" destOrd="0" presId="urn:microsoft.com/office/officeart/2005/8/layout/list1"/>
    <dgm:cxn modelId="{77985537-7089-42A8-8E27-B907770EC15E}" srcId="{A8458D39-1889-4316-B370-64AD135E8EE4}" destId="{63E938B7-E233-4571-A442-08DBBBBEC508}" srcOrd="0" destOrd="0" parTransId="{40F4A44D-F0A1-4C4D-8F39-42CD3864C26F}" sibTransId="{2F10985A-32CA-4228-86FD-2EBB3AD3B1BE}"/>
    <dgm:cxn modelId="{03BEC945-368E-47E7-BA41-637AA789EAEE}" type="presOf" srcId="{1D0182BF-77E6-45E8-A8D2-3D8310BF9174}" destId="{BFC20D6B-E735-4ADE-AC8A-D48F65C1BB21}" srcOrd="0" destOrd="0" presId="urn:microsoft.com/office/officeart/2005/8/layout/list1"/>
    <dgm:cxn modelId="{40CDD17C-397C-4952-9C28-1A1575A48475}" type="presOf" srcId="{87BB13A8-24AA-48FE-BB5D-8960BB5376B5}" destId="{26035593-ECBF-4A34-B230-23092D05E0BF}" srcOrd="1" destOrd="0" presId="urn:microsoft.com/office/officeart/2005/8/layout/list1"/>
    <dgm:cxn modelId="{6761C6C3-1B6E-43C3-8788-97F1584832B3}" srcId="{A8458D39-1889-4316-B370-64AD135E8EE4}" destId="{1D0182BF-77E6-45E8-A8D2-3D8310BF9174}" srcOrd="2" destOrd="0" parTransId="{5E445516-BA7D-48BB-A300-9FB1E64426F9}" sibTransId="{783EF920-7056-4AD0-9AF1-4ED4E3146273}"/>
    <dgm:cxn modelId="{1A61C8C6-DB9D-48F4-B367-BE51E34F77E6}" srcId="{A8458D39-1889-4316-B370-64AD135E8EE4}" destId="{87BB13A8-24AA-48FE-BB5D-8960BB5376B5}" srcOrd="1" destOrd="0" parTransId="{D2614D15-8A5D-4F87-B8C3-9DA42E42C33F}" sibTransId="{019F3E62-9DAA-4C07-9300-D39436801458}"/>
    <dgm:cxn modelId="{9891A2D5-094A-45FF-A0D4-152FD91D4FD5}" type="presOf" srcId="{63E938B7-E233-4571-A442-08DBBBBEC508}" destId="{899191E3-AC93-4474-AC64-25A7D3378D36}" srcOrd="1" destOrd="0" presId="urn:microsoft.com/office/officeart/2005/8/layout/list1"/>
    <dgm:cxn modelId="{F41A6CDD-46D2-4FAF-9838-C04901B60D0A}" type="presOf" srcId="{63E938B7-E233-4571-A442-08DBBBBEC508}" destId="{56B73478-A1C3-46CA-ABF0-9A54C2886790}" srcOrd="0" destOrd="0" presId="urn:microsoft.com/office/officeart/2005/8/layout/list1"/>
    <dgm:cxn modelId="{584082F5-B2D4-4C82-A913-A3A1A029A7F4}" type="presOf" srcId="{1D0182BF-77E6-45E8-A8D2-3D8310BF9174}" destId="{AC27BBAA-1E4C-47B8-B974-A96E96AB83B6}" srcOrd="1" destOrd="0" presId="urn:microsoft.com/office/officeart/2005/8/layout/list1"/>
    <dgm:cxn modelId="{C0C8F3DC-D429-4D7F-939D-940239328DD9}" type="presParOf" srcId="{DC8F4628-33F4-4647-9A74-FDC25F704404}" destId="{CEDC1E25-0279-498D-925A-41EC6C7BCD84}" srcOrd="0" destOrd="0" presId="urn:microsoft.com/office/officeart/2005/8/layout/list1"/>
    <dgm:cxn modelId="{EF90452C-F65D-49D9-A891-B7103FD0313A}" type="presParOf" srcId="{CEDC1E25-0279-498D-925A-41EC6C7BCD84}" destId="{56B73478-A1C3-46CA-ABF0-9A54C2886790}" srcOrd="0" destOrd="0" presId="urn:microsoft.com/office/officeart/2005/8/layout/list1"/>
    <dgm:cxn modelId="{D4AF5764-A425-48AE-8B0D-2D2E78F51ADB}" type="presParOf" srcId="{CEDC1E25-0279-498D-925A-41EC6C7BCD84}" destId="{899191E3-AC93-4474-AC64-25A7D3378D36}" srcOrd="1" destOrd="0" presId="urn:microsoft.com/office/officeart/2005/8/layout/list1"/>
    <dgm:cxn modelId="{B30B6854-587E-4394-8656-5142EA164357}" type="presParOf" srcId="{DC8F4628-33F4-4647-9A74-FDC25F704404}" destId="{2CAC4006-1092-4C55-9651-6670691D1DBE}" srcOrd="1" destOrd="0" presId="urn:microsoft.com/office/officeart/2005/8/layout/list1"/>
    <dgm:cxn modelId="{063F8A53-120C-4F19-BB2C-05A8BB9FEC20}" type="presParOf" srcId="{DC8F4628-33F4-4647-9A74-FDC25F704404}" destId="{E280DEF3-F28F-4D49-B956-452C3344C55D}" srcOrd="2" destOrd="0" presId="urn:microsoft.com/office/officeart/2005/8/layout/list1"/>
    <dgm:cxn modelId="{F5F81FD8-359F-43DB-8A42-BFA175C190F1}" type="presParOf" srcId="{DC8F4628-33F4-4647-9A74-FDC25F704404}" destId="{6D8B7BFE-F139-4559-894F-B99A295D7A9D}" srcOrd="3" destOrd="0" presId="urn:microsoft.com/office/officeart/2005/8/layout/list1"/>
    <dgm:cxn modelId="{020D81F8-49E8-48E4-9454-2DF068085B4E}" type="presParOf" srcId="{DC8F4628-33F4-4647-9A74-FDC25F704404}" destId="{716CDDB7-B711-40DB-A32F-50E695BC54F4}" srcOrd="4" destOrd="0" presId="urn:microsoft.com/office/officeart/2005/8/layout/list1"/>
    <dgm:cxn modelId="{FADE21BE-6C97-486F-B2FD-563E517A55E6}" type="presParOf" srcId="{716CDDB7-B711-40DB-A32F-50E695BC54F4}" destId="{DDC6B495-2C53-40E0-AF1A-6CCCA6FD6B60}" srcOrd="0" destOrd="0" presId="urn:microsoft.com/office/officeart/2005/8/layout/list1"/>
    <dgm:cxn modelId="{FF48C625-BD5E-4779-BEC8-186389FC1941}" type="presParOf" srcId="{716CDDB7-B711-40DB-A32F-50E695BC54F4}" destId="{26035593-ECBF-4A34-B230-23092D05E0BF}" srcOrd="1" destOrd="0" presId="urn:microsoft.com/office/officeart/2005/8/layout/list1"/>
    <dgm:cxn modelId="{33D0EA28-A74E-4B9B-91DC-0F3A2CFA91B2}" type="presParOf" srcId="{DC8F4628-33F4-4647-9A74-FDC25F704404}" destId="{010E5B28-F11A-4DA5-A8A5-A00F025144B4}" srcOrd="5" destOrd="0" presId="urn:microsoft.com/office/officeart/2005/8/layout/list1"/>
    <dgm:cxn modelId="{7617CE69-E153-4DAD-89D4-2F87E5BB3CC7}" type="presParOf" srcId="{DC8F4628-33F4-4647-9A74-FDC25F704404}" destId="{0F816457-66E2-4BED-8EFC-70BD0FC5DB00}" srcOrd="6" destOrd="0" presId="urn:microsoft.com/office/officeart/2005/8/layout/list1"/>
    <dgm:cxn modelId="{6C011DF7-C8BD-446A-9127-1FFD1731C2DD}" type="presParOf" srcId="{DC8F4628-33F4-4647-9A74-FDC25F704404}" destId="{71AC9AA7-A5CF-4BE4-9411-1A0C616B440D}" srcOrd="7" destOrd="0" presId="urn:microsoft.com/office/officeart/2005/8/layout/list1"/>
    <dgm:cxn modelId="{6E45724B-A514-4138-8D4A-4B011D334A06}" type="presParOf" srcId="{DC8F4628-33F4-4647-9A74-FDC25F704404}" destId="{0FF819BA-9386-4C54-A7FE-370635E6A391}" srcOrd="8" destOrd="0" presId="urn:microsoft.com/office/officeart/2005/8/layout/list1"/>
    <dgm:cxn modelId="{A4A7F2E4-9325-49A7-9F5E-3F94D07728D6}" type="presParOf" srcId="{0FF819BA-9386-4C54-A7FE-370635E6A391}" destId="{BFC20D6B-E735-4ADE-AC8A-D48F65C1BB21}" srcOrd="0" destOrd="0" presId="urn:microsoft.com/office/officeart/2005/8/layout/list1"/>
    <dgm:cxn modelId="{211A5790-FB7B-4EEC-A87E-A793EF0B8658}" type="presParOf" srcId="{0FF819BA-9386-4C54-A7FE-370635E6A391}" destId="{AC27BBAA-1E4C-47B8-B974-A96E96AB83B6}" srcOrd="1" destOrd="0" presId="urn:microsoft.com/office/officeart/2005/8/layout/list1"/>
    <dgm:cxn modelId="{2C81ED48-D976-4E78-ADF2-E1F83AFF6930}" type="presParOf" srcId="{DC8F4628-33F4-4647-9A74-FDC25F704404}" destId="{D2A3FB75-B458-4CF6-8812-64885275E788}" srcOrd="9" destOrd="0" presId="urn:microsoft.com/office/officeart/2005/8/layout/list1"/>
    <dgm:cxn modelId="{AC177DB5-17EC-4CE1-BA11-A1C70BA705B8}" type="presParOf" srcId="{DC8F4628-33F4-4647-9A74-FDC25F704404}" destId="{E09F4E52-4CC5-4C4B-8F7C-035CB4484A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1246E6-CD55-40B7-B89A-AEE3EB90384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BE8848-8C38-482D-BCB7-C9913016C2DC}">
      <dgm:prSet phldrT="[Текст]" custT="1"/>
      <dgm:spPr/>
      <dgm:t>
        <a:bodyPr/>
        <a:lstStyle/>
        <a:p>
          <a:r>
            <a:rPr lang="uk-UA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Базовий навчальний план (додаток 23 до Державного стандарту базової  освіти, постанова КМУ від 30.09.2020 № 898)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A99440-F899-4A98-AEB2-804E3367D5A8}" type="parTrans" cxnId="{E17E4768-6723-447F-BA16-BFB4293F5108}">
      <dgm:prSet/>
      <dgm:spPr/>
      <dgm:t>
        <a:bodyPr/>
        <a:lstStyle/>
        <a:p>
          <a:endParaRPr lang="ru-RU"/>
        </a:p>
      </dgm:t>
    </dgm:pt>
    <dgm:pt modelId="{7407A4E3-8FDF-42CF-B1B2-1D22E65ADD37}" type="sibTrans" cxnId="{E17E4768-6723-447F-BA16-BFB4293F5108}">
      <dgm:prSet/>
      <dgm:spPr/>
      <dgm:t>
        <a:bodyPr/>
        <a:lstStyle/>
        <a:p>
          <a:endParaRPr lang="ru-RU"/>
        </a:p>
      </dgm:t>
    </dgm:pt>
    <dgm:pt modelId="{10E263CB-C50B-4BAE-9A8E-07C7679639ED}">
      <dgm:prSet phldrT="[Текст]" custT="1"/>
      <dgm:spPr/>
      <dgm:t>
        <a:bodyPr/>
        <a:lstStyle/>
        <a:p>
          <a:r>
            <a:rPr lang="uk-UA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Типовий навчальний план як складова частина типової освітньої програми (наказ МОН від 19.02.2021 № 235)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818161-2879-4054-A271-3DCC7FFCF5C6}" type="parTrans" cxnId="{8A42843A-AEC7-4FF2-A89F-3B901A177B41}">
      <dgm:prSet/>
      <dgm:spPr/>
      <dgm:t>
        <a:bodyPr/>
        <a:lstStyle/>
        <a:p>
          <a:endParaRPr lang="ru-RU"/>
        </a:p>
      </dgm:t>
    </dgm:pt>
    <dgm:pt modelId="{90BF758D-450E-456C-AA0E-C5377F1DCCEF}" type="sibTrans" cxnId="{8A42843A-AEC7-4FF2-A89F-3B901A177B41}">
      <dgm:prSet/>
      <dgm:spPr/>
      <dgm:t>
        <a:bodyPr/>
        <a:lstStyle/>
        <a:p>
          <a:endParaRPr lang="ru-RU"/>
        </a:p>
      </dgm:t>
    </dgm:pt>
    <dgm:pt modelId="{A7570053-9A0F-49D9-A09A-B6414F88187B}">
      <dgm:prSet phldrT="[Текст]" custT="1"/>
      <dgm:spPr/>
      <dgm:t>
        <a:bodyPr/>
        <a:lstStyle/>
        <a:p>
          <a:r>
            <a:rPr lang="uk-UA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Освітня програма закладу освіти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4CD607-A30F-45A6-8CDC-2FFD7A01FAEA}" type="parTrans" cxnId="{67427403-1E44-445D-8C7C-D800295B2D2B}">
      <dgm:prSet/>
      <dgm:spPr/>
      <dgm:t>
        <a:bodyPr/>
        <a:lstStyle/>
        <a:p>
          <a:endParaRPr lang="ru-RU"/>
        </a:p>
      </dgm:t>
    </dgm:pt>
    <dgm:pt modelId="{0E6302CE-84D6-48A4-93DA-BBB0FA4FEC76}" type="sibTrans" cxnId="{67427403-1E44-445D-8C7C-D800295B2D2B}">
      <dgm:prSet/>
      <dgm:spPr/>
      <dgm:t>
        <a:bodyPr/>
        <a:lstStyle/>
        <a:p>
          <a:endParaRPr lang="ru-RU"/>
        </a:p>
      </dgm:t>
    </dgm:pt>
    <dgm:pt modelId="{5698ED58-1D4B-4DAC-894D-359EC3A8893E}" type="pres">
      <dgm:prSet presAssocID="{C31246E6-CD55-40B7-B89A-AEE3EB90384E}" presName="linear" presStyleCnt="0">
        <dgm:presLayoutVars>
          <dgm:dir/>
          <dgm:animLvl val="lvl"/>
          <dgm:resizeHandles val="exact"/>
        </dgm:presLayoutVars>
      </dgm:prSet>
      <dgm:spPr/>
    </dgm:pt>
    <dgm:pt modelId="{3828310E-2446-4E24-85ED-A08F67224288}" type="pres">
      <dgm:prSet presAssocID="{03BE8848-8C38-482D-BCB7-C9913016C2DC}" presName="parentLin" presStyleCnt="0"/>
      <dgm:spPr/>
    </dgm:pt>
    <dgm:pt modelId="{D7EAF757-371F-4CBE-AC09-040E8797FFBE}" type="pres">
      <dgm:prSet presAssocID="{03BE8848-8C38-482D-BCB7-C9913016C2DC}" presName="parentLeftMargin" presStyleLbl="node1" presStyleIdx="0" presStyleCnt="3"/>
      <dgm:spPr/>
    </dgm:pt>
    <dgm:pt modelId="{DE41401F-FA5A-4246-9366-4E3FD2330BF6}" type="pres">
      <dgm:prSet presAssocID="{03BE8848-8C38-482D-BCB7-C9913016C2D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4103F51-731C-459B-BA75-F75189419349}" type="pres">
      <dgm:prSet presAssocID="{03BE8848-8C38-482D-BCB7-C9913016C2DC}" presName="negativeSpace" presStyleCnt="0"/>
      <dgm:spPr/>
    </dgm:pt>
    <dgm:pt modelId="{01BC9723-2A2B-4684-A06F-F827C1A22D53}" type="pres">
      <dgm:prSet presAssocID="{03BE8848-8C38-482D-BCB7-C9913016C2DC}" presName="childText" presStyleLbl="conFgAcc1" presStyleIdx="0" presStyleCnt="3">
        <dgm:presLayoutVars>
          <dgm:bulletEnabled val="1"/>
        </dgm:presLayoutVars>
      </dgm:prSet>
      <dgm:spPr/>
    </dgm:pt>
    <dgm:pt modelId="{36CA0026-D2D0-4D3F-B943-5CA7002D3CBC}" type="pres">
      <dgm:prSet presAssocID="{7407A4E3-8FDF-42CF-B1B2-1D22E65ADD37}" presName="spaceBetweenRectangles" presStyleCnt="0"/>
      <dgm:spPr/>
    </dgm:pt>
    <dgm:pt modelId="{21395532-CC65-4C9E-8205-1C47EA967841}" type="pres">
      <dgm:prSet presAssocID="{10E263CB-C50B-4BAE-9A8E-07C7679639ED}" presName="parentLin" presStyleCnt="0"/>
      <dgm:spPr/>
    </dgm:pt>
    <dgm:pt modelId="{254EF331-F97D-48F4-8341-95ADC92C1E2A}" type="pres">
      <dgm:prSet presAssocID="{10E263CB-C50B-4BAE-9A8E-07C7679639ED}" presName="parentLeftMargin" presStyleLbl="node1" presStyleIdx="0" presStyleCnt="3"/>
      <dgm:spPr/>
    </dgm:pt>
    <dgm:pt modelId="{98C90249-645F-4D84-B062-1C0B1B4B9238}" type="pres">
      <dgm:prSet presAssocID="{10E263CB-C50B-4BAE-9A8E-07C7679639E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97F8AA6-967A-4ABF-9835-3E5228113CA6}" type="pres">
      <dgm:prSet presAssocID="{10E263CB-C50B-4BAE-9A8E-07C7679639ED}" presName="negativeSpace" presStyleCnt="0"/>
      <dgm:spPr/>
    </dgm:pt>
    <dgm:pt modelId="{FA790F5E-F380-44D6-B5F2-503673CB07E0}" type="pres">
      <dgm:prSet presAssocID="{10E263CB-C50B-4BAE-9A8E-07C7679639ED}" presName="childText" presStyleLbl="conFgAcc1" presStyleIdx="1" presStyleCnt="3">
        <dgm:presLayoutVars>
          <dgm:bulletEnabled val="1"/>
        </dgm:presLayoutVars>
      </dgm:prSet>
      <dgm:spPr/>
    </dgm:pt>
    <dgm:pt modelId="{196BFC4C-8BFA-4E88-8DB9-8F139CE31087}" type="pres">
      <dgm:prSet presAssocID="{90BF758D-450E-456C-AA0E-C5377F1DCCEF}" presName="spaceBetweenRectangles" presStyleCnt="0"/>
      <dgm:spPr/>
    </dgm:pt>
    <dgm:pt modelId="{1D6FA786-2017-477E-9A8D-CE7D53E7BE47}" type="pres">
      <dgm:prSet presAssocID="{A7570053-9A0F-49D9-A09A-B6414F88187B}" presName="parentLin" presStyleCnt="0"/>
      <dgm:spPr/>
    </dgm:pt>
    <dgm:pt modelId="{51CB9765-F494-4FD7-9719-7DDB5A67D472}" type="pres">
      <dgm:prSet presAssocID="{A7570053-9A0F-49D9-A09A-B6414F88187B}" presName="parentLeftMargin" presStyleLbl="node1" presStyleIdx="1" presStyleCnt="3"/>
      <dgm:spPr/>
    </dgm:pt>
    <dgm:pt modelId="{A95216FF-7711-489F-8BAB-848F4503EB75}" type="pres">
      <dgm:prSet presAssocID="{A7570053-9A0F-49D9-A09A-B6414F88187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D33285D-1B06-41BE-86BB-9843D0697F72}" type="pres">
      <dgm:prSet presAssocID="{A7570053-9A0F-49D9-A09A-B6414F88187B}" presName="negativeSpace" presStyleCnt="0"/>
      <dgm:spPr/>
    </dgm:pt>
    <dgm:pt modelId="{B2BB5D45-F6E1-49BD-8FD9-091E2D434256}" type="pres">
      <dgm:prSet presAssocID="{A7570053-9A0F-49D9-A09A-B6414F88187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7427403-1E44-445D-8C7C-D800295B2D2B}" srcId="{C31246E6-CD55-40B7-B89A-AEE3EB90384E}" destId="{A7570053-9A0F-49D9-A09A-B6414F88187B}" srcOrd="2" destOrd="0" parTransId="{5F4CD607-A30F-45A6-8CDC-2FFD7A01FAEA}" sibTransId="{0E6302CE-84D6-48A4-93DA-BBB0FA4FEC76}"/>
    <dgm:cxn modelId="{F55B4C08-3121-47A2-B718-43CDBF9F90C2}" type="presOf" srcId="{10E263CB-C50B-4BAE-9A8E-07C7679639ED}" destId="{98C90249-645F-4D84-B062-1C0B1B4B9238}" srcOrd="1" destOrd="0" presId="urn:microsoft.com/office/officeart/2005/8/layout/list1"/>
    <dgm:cxn modelId="{5C2E1738-48A0-4A62-8256-E96C0876E202}" type="presOf" srcId="{C31246E6-CD55-40B7-B89A-AEE3EB90384E}" destId="{5698ED58-1D4B-4DAC-894D-359EC3A8893E}" srcOrd="0" destOrd="0" presId="urn:microsoft.com/office/officeart/2005/8/layout/list1"/>
    <dgm:cxn modelId="{8A42843A-AEC7-4FF2-A89F-3B901A177B41}" srcId="{C31246E6-CD55-40B7-B89A-AEE3EB90384E}" destId="{10E263CB-C50B-4BAE-9A8E-07C7679639ED}" srcOrd="1" destOrd="0" parTransId="{71818161-2879-4054-A271-3DCC7FFCF5C6}" sibTransId="{90BF758D-450E-456C-AA0E-C5377F1DCCEF}"/>
    <dgm:cxn modelId="{E17E4768-6723-447F-BA16-BFB4293F5108}" srcId="{C31246E6-CD55-40B7-B89A-AEE3EB90384E}" destId="{03BE8848-8C38-482D-BCB7-C9913016C2DC}" srcOrd="0" destOrd="0" parTransId="{44A99440-F899-4A98-AEB2-804E3367D5A8}" sibTransId="{7407A4E3-8FDF-42CF-B1B2-1D22E65ADD37}"/>
    <dgm:cxn modelId="{EE224054-7A73-4D3F-89A5-6396AC899207}" type="presOf" srcId="{03BE8848-8C38-482D-BCB7-C9913016C2DC}" destId="{D7EAF757-371F-4CBE-AC09-040E8797FFBE}" srcOrd="0" destOrd="0" presId="urn:microsoft.com/office/officeart/2005/8/layout/list1"/>
    <dgm:cxn modelId="{ED58F258-5883-4747-B712-D304112458D7}" type="presOf" srcId="{A7570053-9A0F-49D9-A09A-B6414F88187B}" destId="{A95216FF-7711-489F-8BAB-848F4503EB75}" srcOrd="1" destOrd="0" presId="urn:microsoft.com/office/officeart/2005/8/layout/list1"/>
    <dgm:cxn modelId="{BB5703AB-50F1-4342-96AF-EC9581825BB5}" type="presOf" srcId="{A7570053-9A0F-49D9-A09A-B6414F88187B}" destId="{51CB9765-F494-4FD7-9719-7DDB5A67D472}" srcOrd="0" destOrd="0" presId="urn:microsoft.com/office/officeart/2005/8/layout/list1"/>
    <dgm:cxn modelId="{B27D11BA-26C3-4F00-9CB0-90BB424E8B0D}" type="presOf" srcId="{10E263CB-C50B-4BAE-9A8E-07C7679639ED}" destId="{254EF331-F97D-48F4-8341-95ADC92C1E2A}" srcOrd="0" destOrd="0" presId="urn:microsoft.com/office/officeart/2005/8/layout/list1"/>
    <dgm:cxn modelId="{433A1FC4-A599-4310-8191-28F5F127468A}" type="presOf" srcId="{03BE8848-8C38-482D-BCB7-C9913016C2DC}" destId="{DE41401F-FA5A-4246-9366-4E3FD2330BF6}" srcOrd="1" destOrd="0" presId="urn:microsoft.com/office/officeart/2005/8/layout/list1"/>
    <dgm:cxn modelId="{0C1A0FA9-7494-4F06-9B89-C86B716182B0}" type="presParOf" srcId="{5698ED58-1D4B-4DAC-894D-359EC3A8893E}" destId="{3828310E-2446-4E24-85ED-A08F67224288}" srcOrd="0" destOrd="0" presId="urn:microsoft.com/office/officeart/2005/8/layout/list1"/>
    <dgm:cxn modelId="{AD82A02A-EFF5-4E60-9E65-2E144EDFBFF1}" type="presParOf" srcId="{3828310E-2446-4E24-85ED-A08F67224288}" destId="{D7EAF757-371F-4CBE-AC09-040E8797FFBE}" srcOrd="0" destOrd="0" presId="urn:microsoft.com/office/officeart/2005/8/layout/list1"/>
    <dgm:cxn modelId="{57EFD02C-F05D-47B6-85D6-83016A733ACF}" type="presParOf" srcId="{3828310E-2446-4E24-85ED-A08F67224288}" destId="{DE41401F-FA5A-4246-9366-4E3FD2330BF6}" srcOrd="1" destOrd="0" presId="urn:microsoft.com/office/officeart/2005/8/layout/list1"/>
    <dgm:cxn modelId="{6BDB442C-F795-4CB7-AD55-3C6138DE9B3E}" type="presParOf" srcId="{5698ED58-1D4B-4DAC-894D-359EC3A8893E}" destId="{14103F51-731C-459B-BA75-F75189419349}" srcOrd="1" destOrd="0" presId="urn:microsoft.com/office/officeart/2005/8/layout/list1"/>
    <dgm:cxn modelId="{4C9EB6BB-F7D0-4B35-A4A7-0940D19DB061}" type="presParOf" srcId="{5698ED58-1D4B-4DAC-894D-359EC3A8893E}" destId="{01BC9723-2A2B-4684-A06F-F827C1A22D53}" srcOrd="2" destOrd="0" presId="urn:microsoft.com/office/officeart/2005/8/layout/list1"/>
    <dgm:cxn modelId="{6EC0962C-886C-4A99-907C-515106FDE8A9}" type="presParOf" srcId="{5698ED58-1D4B-4DAC-894D-359EC3A8893E}" destId="{36CA0026-D2D0-4D3F-B943-5CA7002D3CBC}" srcOrd="3" destOrd="0" presId="urn:microsoft.com/office/officeart/2005/8/layout/list1"/>
    <dgm:cxn modelId="{015F15CA-3202-4054-8C19-BC2B2F8C43EE}" type="presParOf" srcId="{5698ED58-1D4B-4DAC-894D-359EC3A8893E}" destId="{21395532-CC65-4C9E-8205-1C47EA967841}" srcOrd="4" destOrd="0" presId="urn:microsoft.com/office/officeart/2005/8/layout/list1"/>
    <dgm:cxn modelId="{A6FBFEFD-F158-4A21-9BC9-2D6DE3A2EB97}" type="presParOf" srcId="{21395532-CC65-4C9E-8205-1C47EA967841}" destId="{254EF331-F97D-48F4-8341-95ADC92C1E2A}" srcOrd="0" destOrd="0" presId="urn:microsoft.com/office/officeart/2005/8/layout/list1"/>
    <dgm:cxn modelId="{11318407-6D19-4242-9691-133D09E59014}" type="presParOf" srcId="{21395532-CC65-4C9E-8205-1C47EA967841}" destId="{98C90249-645F-4D84-B062-1C0B1B4B9238}" srcOrd="1" destOrd="0" presId="urn:microsoft.com/office/officeart/2005/8/layout/list1"/>
    <dgm:cxn modelId="{257619C2-8861-462A-9515-67CACD791DC6}" type="presParOf" srcId="{5698ED58-1D4B-4DAC-894D-359EC3A8893E}" destId="{297F8AA6-967A-4ABF-9835-3E5228113CA6}" srcOrd="5" destOrd="0" presId="urn:microsoft.com/office/officeart/2005/8/layout/list1"/>
    <dgm:cxn modelId="{DA7B0CD9-92AD-4218-A4EC-F0D8438E13E3}" type="presParOf" srcId="{5698ED58-1D4B-4DAC-894D-359EC3A8893E}" destId="{FA790F5E-F380-44D6-B5F2-503673CB07E0}" srcOrd="6" destOrd="0" presId="urn:microsoft.com/office/officeart/2005/8/layout/list1"/>
    <dgm:cxn modelId="{76AE7A82-E3F9-48E8-8832-5C8FB9B59B2F}" type="presParOf" srcId="{5698ED58-1D4B-4DAC-894D-359EC3A8893E}" destId="{196BFC4C-8BFA-4E88-8DB9-8F139CE31087}" srcOrd="7" destOrd="0" presId="urn:microsoft.com/office/officeart/2005/8/layout/list1"/>
    <dgm:cxn modelId="{36229CD4-2882-4590-865F-A17DB4374C85}" type="presParOf" srcId="{5698ED58-1D4B-4DAC-894D-359EC3A8893E}" destId="{1D6FA786-2017-477E-9A8D-CE7D53E7BE47}" srcOrd="8" destOrd="0" presId="urn:microsoft.com/office/officeart/2005/8/layout/list1"/>
    <dgm:cxn modelId="{16BF9BAA-88B7-46AB-9F8C-61BC8CA0FD80}" type="presParOf" srcId="{1D6FA786-2017-477E-9A8D-CE7D53E7BE47}" destId="{51CB9765-F494-4FD7-9719-7DDB5A67D472}" srcOrd="0" destOrd="0" presId="urn:microsoft.com/office/officeart/2005/8/layout/list1"/>
    <dgm:cxn modelId="{632453D2-04B8-4148-9343-141A71C91BBA}" type="presParOf" srcId="{1D6FA786-2017-477E-9A8D-CE7D53E7BE47}" destId="{A95216FF-7711-489F-8BAB-848F4503EB75}" srcOrd="1" destOrd="0" presId="urn:microsoft.com/office/officeart/2005/8/layout/list1"/>
    <dgm:cxn modelId="{A34E7F04-6B09-4E10-9EDF-51CCE59C7FE1}" type="presParOf" srcId="{5698ED58-1D4B-4DAC-894D-359EC3A8893E}" destId="{2D33285D-1B06-41BE-86BB-9843D0697F72}" srcOrd="9" destOrd="0" presId="urn:microsoft.com/office/officeart/2005/8/layout/list1"/>
    <dgm:cxn modelId="{532BEC2A-586B-4A54-A604-2B1655452A7F}" type="presParOf" srcId="{5698ED58-1D4B-4DAC-894D-359EC3A8893E}" destId="{B2BB5D45-F6E1-49BD-8FD9-091E2D43425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1246E6-CD55-40B7-B89A-AEE3EB90384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BE8848-8C38-482D-BCB7-C9913016C2DC}">
      <dgm:prSet phldrT="[Текст]" custT="1"/>
      <dgm:spPr/>
      <dgm:t>
        <a:bodyPr/>
        <a:lstStyle/>
        <a:p>
          <a:r>
            <a:rPr lang="uk-UA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ПОТОЧНЕ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A99440-F899-4A98-AEB2-804E3367D5A8}" type="parTrans" cxnId="{E17E4768-6723-447F-BA16-BFB4293F5108}">
      <dgm:prSet/>
      <dgm:spPr/>
      <dgm:t>
        <a:bodyPr/>
        <a:lstStyle/>
        <a:p>
          <a:endParaRPr lang="ru-RU"/>
        </a:p>
      </dgm:t>
    </dgm:pt>
    <dgm:pt modelId="{7407A4E3-8FDF-42CF-B1B2-1D22E65ADD37}" type="sibTrans" cxnId="{E17E4768-6723-447F-BA16-BFB4293F5108}">
      <dgm:prSet/>
      <dgm:spPr/>
      <dgm:t>
        <a:bodyPr/>
        <a:lstStyle/>
        <a:p>
          <a:endParaRPr lang="ru-RU"/>
        </a:p>
      </dgm:t>
    </dgm:pt>
    <dgm:pt modelId="{10E263CB-C50B-4BAE-9A8E-07C7679639ED}">
      <dgm:prSet phldrT="[Текст]" custT="1"/>
      <dgm:spPr/>
      <dgm:t>
        <a:bodyPr/>
        <a:lstStyle/>
        <a:p>
          <a:r>
            <a:rPr lang="uk-UA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ПІДСУМКОВЕ (</a:t>
          </a:r>
          <a:r>
            <a:rPr lang="uk-UA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ТЕМАТИЧНЕ, СЕМЕСТРОВЕ, РІЧНЕ)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818161-2879-4054-A271-3DCC7FFCF5C6}" type="parTrans" cxnId="{8A42843A-AEC7-4FF2-A89F-3B901A177B41}">
      <dgm:prSet/>
      <dgm:spPr/>
      <dgm:t>
        <a:bodyPr/>
        <a:lstStyle/>
        <a:p>
          <a:endParaRPr lang="ru-RU"/>
        </a:p>
      </dgm:t>
    </dgm:pt>
    <dgm:pt modelId="{90BF758D-450E-456C-AA0E-C5377F1DCCEF}" type="sibTrans" cxnId="{8A42843A-AEC7-4FF2-A89F-3B901A177B41}">
      <dgm:prSet/>
      <dgm:spPr/>
      <dgm:t>
        <a:bodyPr/>
        <a:lstStyle/>
        <a:p>
          <a:endParaRPr lang="ru-RU"/>
        </a:p>
      </dgm:t>
    </dgm:pt>
    <dgm:pt modelId="{A7570053-9A0F-49D9-A09A-B6414F88187B}">
      <dgm:prSet phldrT="[Текст]" custT="1"/>
      <dgm:spPr/>
      <dgm:t>
        <a:bodyPr/>
        <a:lstStyle/>
        <a:p>
          <a:r>
            <a:rPr lang="uk-UA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ДЕРЖАВНА ПІДСУМКОВА АТЕСТАЦІЯ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4CD607-A30F-45A6-8CDC-2FFD7A01FAEA}" type="parTrans" cxnId="{67427403-1E44-445D-8C7C-D800295B2D2B}">
      <dgm:prSet/>
      <dgm:spPr/>
      <dgm:t>
        <a:bodyPr/>
        <a:lstStyle/>
        <a:p>
          <a:endParaRPr lang="ru-RU"/>
        </a:p>
      </dgm:t>
    </dgm:pt>
    <dgm:pt modelId="{0E6302CE-84D6-48A4-93DA-BBB0FA4FEC76}" type="sibTrans" cxnId="{67427403-1E44-445D-8C7C-D800295B2D2B}">
      <dgm:prSet/>
      <dgm:spPr/>
      <dgm:t>
        <a:bodyPr/>
        <a:lstStyle/>
        <a:p>
          <a:endParaRPr lang="ru-RU"/>
        </a:p>
      </dgm:t>
    </dgm:pt>
    <dgm:pt modelId="{5698ED58-1D4B-4DAC-894D-359EC3A8893E}" type="pres">
      <dgm:prSet presAssocID="{C31246E6-CD55-40B7-B89A-AEE3EB90384E}" presName="linear" presStyleCnt="0">
        <dgm:presLayoutVars>
          <dgm:dir/>
          <dgm:animLvl val="lvl"/>
          <dgm:resizeHandles val="exact"/>
        </dgm:presLayoutVars>
      </dgm:prSet>
      <dgm:spPr/>
    </dgm:pt>
    <dgm:pt modelId="{3828310E-2446-4E24-85ED-A08F67224288}" type="pres">
      <dgm:prSet presAssocID="{03BE8848-8C38-482D-BCB7-C9913016C2DC}" presName="parentLin" presStyleCnt="0"/>
      <dgm:spPr/>
    </dgm:pt>
    <dgm:pt modelId="{D7EAF757-371F-4CBE-AC09-040E8797FFBE}" type="pres">
      <dgm:prSet presAssocID="{03BE8848-8C38-482D-BCB7-C9913016C2DC}" presName="parentLeftMargin" presStyleLbl="node1" presStyleIdx="0" presStyleCnt="3"/>
      <dgm:spPr/>
    </dgm:pt>
    <dgm:pt modelId="{DE41401F-FA5A-4246-9366-4E3FD2330BF6}" type="pres">
      <dgm:prSet presAssocID="{03BE8848-8C38-482D-BCB7-C9913016C2DC}" presName="parentText" presStyleLbl="node1" presStyleIdx="0" presStyleCnt="3" custScaleX="113760">
        <dgm:presLayoutVars>
          <dgm:chMax val="0"/>
          <dgm:bulletEnabled val="1"/>
        </dgm:presLayoutVars>
      </dgm:prSet>
      <dgm:spPr/>
    </dgm:pt>
    <dgm:pt modelId="{14103F51-731C-459B-BA75-F75189419349}" type="pres">
      <dgm:prSet presAssocID="{03BE8848-8C38-482D-BCB7-C9913016C2DC}" presName="negativeSpace" presStyleCnt="0"/>
      <dgm:spPr/>
    </dgm:pt>
    <dgm:pt modelId="{01BC9723-2A2B-4684-A06F-F827C1A22D53}" type="pres">
      <dgm:prSet presAssocID="{03BE8848-8C38-482D-BCB7-C9913016C2DC}" presName="childText" presStyleLbl="conFgAcc1" presStyleIdx="0" presStyleCnt="3">
        <dgm:presLayoutVars>
          <dgm:bulletEnabled val="1"/>
        </dgm:presLayoutVars>
      </dgm:prSet>
      <dgm:spPr/>
    </dgm:pt>
    <dgm:pt modelId="{36CA0026-D2D0-4D3F-B943-5CA7002D3CBC}" type="pres">
      <dgm:prSet presAssocID="{7407A4E3-8FDF-42CF-B1B2-1D22E65ADD37}" presName="spaceBetweenRectangles" presStyleCnt="0"/>
      <dgm:spPr/>
    </dgm:pt>
    <dgm:pt modelId="{21395532-CC65-4C9E-8205-1C47EA967841}" type="pres">
      <dgm:prSet presAssocID="{10E263CB-C50B-4BAE-9A8E-07C7679639ED}" presName="parentLin" presStyleCnt="0"/>
      <dgm:spPr/>
    </dgm:pt>
    <dgm:pt modelId="{254EF331-F97D-48F4-8341-95ADC92C1E2A}" type="pres">
      <dgm:prSet presAssocID="{10E263CB-C50B-4BAE-9A8E-07C7679639ED}" presName="parentLeftMargin" presStyleLbl="node1" presStyleIdx="0" presStyleCnt="3"/>
      <dgm:spPr/>
    </dgm:pt>
    <dgm:pt modelId="{98C90249-645F-4D84-B062-1C0B1B4B9238}" type="pres">
      <dgm:prSet presAssocID="{10E263CB-C50B-4BAE-9A8E-07C7679639ED}" presName="parentText" presStyleLbl="node1" presStyleIdx="1" presStyleCnt="3" custScaleX="116209">
        <dgm:presLayoutVars>
          <dgm:chMax val="0"/>
          <dgm:bulletEnabled val="1"/>
        </dgm:presLayoutVars>
      </dgm:prSet>
      <dgm:spPr/>
    </dgm:pt>
    <dgm:pt modelId="{297F8AA6-967A-4ABF-9835-3E5228113CA6}" type="pres">
      <dgm:prSet presAssocID="{10E263CB-C50B-4BAE-9A8E-07C7679639ED}" presName="negativeSpace" presStyleCnt="0"/>
      <dgm:spPr/>
    </dgm:pt>
    <dgm:pt modelId="{FA790F5E-F380-44D6-B5F2-503673CB07E0}" type="pres">
      <dgm:prSet presAssocID="{10E263CB-C50B-4BAE-9A8E-07C7679639ED}" presName="childText" presStyleLbl="conFgAcc1" presStyleIdx="1" presStyleCnt="3">
        <dgm:presLayoutVars>
          <dgm:bulletEnabled val="1"/>
        </dgm:presLayoutVars>
      </dgm:prSet>
      <dgm:spPr/>
    </dgm:pt>
    <dgm:pt modelId="{196BFC4C-8BFA-4E88-8DB9-8F139CE31087}" type="pres">
      <dgm:prSet presAssocID="{90BF758D-450E-456C-AA0E-C5377F1DCCEF}" presName="spaceBetweenRectangles" presStyleCnt="0"/>
      <dgm:spPr/>
    </dgm:pt>
    <dgm:pt modelId="{1D6FA786-2017-477E-9A8D-CE7D53E7BE47}" type="pres">
      <dgm:prSet presAssocID="{A7570053-9A0F-49D9-A09A-B6414F88187B}" presName="parentLin" presStyleCnt="0"/>
      <dgm:spPr/>
    </dgm:pt>
    <dgm:pt modelId="{51CB9765-F494-4FD7-9719-7DDB5A67D472}" type="pres">
      <dgm:prSet presAssocID="{A7570053-9A0F-49D9-A09A-B6414F88187B}" presName="parentLeftMargin" presStyleLbl="node1" presStyleIdx="1" presStyleCnt="3"/>
      <dgm:spPr/>
    </dgm:pt>
    <dgm:pt modelId="{A95216FF-7711-489F-8BAB-848F4503EB75}" type="pres">
      <dgm:prSet presAssocID="{A7570053-9A0F-49D9-A09A-B6414F88187B}" presName="parentText" presStyleLbl="node1" presStyleIdx="2" presStyleCnt="3" custScaleX="116133">
        <dgm:presLayoutVars>
          <dgm:chMax val="0"/>
          <dgm:bulletEnabled val="1"/>
        </dgm:presLayoutVars>
      </dgm:prSet>
      <dgm:spPr/>
    </dgm:pt>
    <dgm:pt modelId="{2D33285D-1B06-41BE-86BB-9843D0697F72}" type="pres">
      <dgm:prSet presAssocID="{A7570053-9A0F-49D9-A09A-B6414F88187B}" presName="negativeSpace" presStyleCnt="0"/>
      <dgm:spPr/>
    </dgm:pt>
    <dgm:pt modelId="{B2BB5D45-F6E1-49BD-8FD9-091E2D434256}" type="pres">
      <dgm:prSet presAssocID="{A7570053-9A0F-49D9-A09A-B6414F88187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7427403-1E44-445D-8C7C-D800295B2D2B}" srcId="{C31246E6-CD55-40B7-B89A-AEE3EB90384E}" destId="{A7570053-9A0F-49D9-A09A-B6414F88187B}" srcOrd="2" destOrd="0" parTransId="{5F4CD607-A30F-45A6-8CDC-2FFD7A01FAEA}" sibTransId="{0E6302CE-84D6-48A4-93DA-BBB0FA4FEC76}"/>
    <dgm:cxn modelId="{F55B4C08-3121-47A2-B718-43CDBF9F90C2}" type="presOf" srcId="{10E263CB-C50B-4BAE-9A8E-07C7679639ED}" destId="{98C90249-645F-4D84-B062-1C0B1B4B9238}" srcOrd="1" destOrd="0" presId="urn:microsoft.com/office/officeart/2005/8/layout/list1"/>
    <dgm:cxn modelId="{5C2E1738-48A0-4A62-8256-E96C0876E202}" type="presOf" srcId="{C31246E6-CD55-40B7-B89A-AEE3EB90384E}" destId="{5698ED58-1D4B-4DAC-894D-359EC3A8893E}" srcOrd="0" destOrd="0" presId="urn:microsoft.com/office/officeart/2005/8/layout/list1"/>
    <dgm:cxn modelId="{8A42843A-AEC7-4FF2-A89F-3B901A177B41}" srcId="{C31246E6-CD55-40B7-B89A-AEE3EB90384E}" destId="{10E263CB-C50B-4BAE-9A8E-07C7679639ED}" srcOrd="1" destOrd="0" parTransId="{71818161-2879-4054-A271-3DCC7FFCF5C6}" sibTransId="{90BF758D-450E-456C-AA0E-C5377F1DCCEF}"/>
    <dgm:cxn modelId="{E17E4768-6723-447F-BA16-BFB4293F5108}" srcId="{C31246E6-CD55-40B7-B89A-AEE3EB90384E}" destId="{03BE8848-8C38-482D-BCB7-C9913016C2DC}" srcOrd="0" destOrd="0" parTransId="{44A99440-F899-4A98-AEB2-804E3367D5A8}" sibTransId="{7407A4E3-8FDF-42CF-B1B2-1D22E65ADD37}"/>
    <dgm:cxn modelId="{EE224054-7A73-4D3F-89A5-6396AC899207}" type="presOf" srcId="{03BE8848-8C38-482D-BCB7-C9913016C2DC}" destId="{D7EAF757-371F-4CBE-AC09-040E8797FFBE}" srcOrd="0" destOrd="0" presId="urn:microsoft.com/office/officeart/2005/8/layout/list1"/>
    <dgm:cxn modelId="{ED58F258-5883-4747-B712-D304112458D7}" type="presOf" srcId="{A7570053-9A0F-49D9-A09A-B6414F88187B}" destId="{A95216FF-7711-489F-8BAB-848F4503EB75}" srcOrd="1" destOrd="0" presId="urn:microsoft.com/office/officeart/2005/8/layout/list1"/>
    <dgm:cxn modelId="{BB5703AB-50F1-4342-96AF-EC9581825BB5}" type="presOf" srcId="{A7570053-9A0F-49D9-A09A-B6414F88187B}" destId="{51CB9765-F494-4FD7-9719-7DDB5A67D472}" srcOrd="0" destOrd="0" presId="urn:microsoft.com/office/officeart/2005/8/layout/list1"/>
    <dgm:cxn modelId="{B27D11BA-26C3-4F00-9CB0-90BB424E8B0D}" type="presOf" srcId="{10E263CB-C50B-4BAE-9A8E-07C7679639ED}" destId="{254EF331-F97D-48F4-8341-95ADC92C1E2A}" srcOrd="0" destOrd="0" presId="urn:microsoft.com/office/officeart/2005/8/layout/list1"/>
    <dgm:cxn modelId="{433A1FC4-A599-4310-8191-28F5F127468A}" type="presOf" srcId="{03BE8848-8C38-482D-BCB7-C9913016C2DC}" destId="{DE41401F-FA5A-4246-9366-4E3FD2330BF6}" srcOrd="1" destOrd="0" presId="urn:microsoft.com/office/officeart/2005/8/layout/list1"/>
    <dgm:cxn modelId="{0C1A0FA9-7494-4F06-9B89-C86B716182B0}" type="presParOf" srcId="{5698ED58-1D4B-4DAC-894D-359EC3A8893E}" destId="{3828310E-2446-4E24-85ED-A08F67224288}" srcOrd="0" destOrd="0" presId="urn:microsoft.com/office/officeart/2005/8/layout/list1"/>
    <dgm:cxn modelId="{AD82A02A-EFF5-4E60-9E65-2E144EDFBFF1}" type="presParOf" srcId="{3828310E-2446-4E24-85ED-A08F67224288}" destId="{D7EAF757-371F-4CBE-AC09-040E8797FFBE}" srcOrd="0" destOrd="0" presId="urn:microsoft.com/office/officeart/2005/8/layout/list1"/>
    <dgm:cxn modelId="{57EFD02C-F05D-47B6-85D6-83016A733ACF}" type="presParOf" srcId="{3828310E-2446-4E24-85ED-A08F67224288}" destId="{DE41401F-FA5A-4246-9366-4E3FD2330BF6}" srcOrd="1" destOrd="0" presId="urn:microsoft.com/office/officeart/2005/8/layout/list1"/>
    <dgm:cxn modelId="{6BDB442C-F795-4CB7-AD55-3C6138DE9B3E}" type="presParOf" srcId="{5698ED58-1D4B-4DAC-894D-359EC3A8893E}" destId="{14103F51-731C-459B-BA75-F75189419349}" srcOrd="1" destOrd="0" presId="urn:microsoft.com/office/officeart/2005/8/layout/list1"/>
    <dgm:cxn modelId="{4C9EB6BB-F7D0-4B35-A4A7-0940D19DB061}" type="presParOf" srcId="{5698ED58-1D4B-4DAC-894D-359EC3A8893E}" destId="{01BC9723-2A2B-4684-A06F-F827C1A22D53}" srcOrd="2" destOrd="0" presId="urn:microsoft.com/office/officeart/2005/8/layout/list1"/>
    <dgm:cxn modelId="{6EC0962C-886C-4A99-907C-515106FDE8A9}" type="presParOf" srcId="{5698ED58-1D4B-4DAC-894D-359EC3A8893E}" destId="{36CA0026-D2D0-4D3F-B943-5CA7002D3CBC}" srcOrd="3" destOrd="0" presId="urn:microsoft.com/office/officeart/2005/8/layout/list1"/>
    <dgm:cxn modelId="{015F15CA-3202-4054-8C19-BC2B2F8C43EE}" type="presParOf" srcId="{5698ED58-1D4B-4DAC-894D-359EC3A8893E}" destId="{21395532-CC65-4C9E-8205-1C47EA967841}" srcOrd="4" destOrd="0" presId="urn:microsoft.com/office/officeart/2005/8/layout/list1"/>
    <dgm:cxn modelId="{A6FBFEFD-F158-4A21-9BC9-2D6DE3A2EB97}" type="presParOf" srcId="{21395532-CC65-4C9E-8205-1C47EA967841}" destId="{254EF331-F97D-48F4-8341-95ADC92C1E2A}" srcOrd="0" destOrd="0" presId="urn:microsoft.com/office/officeart/2005/8/layout/list1"/>
    <dgm:cxn modelId="{11318407-6D19-4242-9691-133D09E59014}" type="presParOf" srcId="{21395532-CC65-4C9E-8205-1C47EA967841}" destId="{98C90249-645F-4D84-B062-1C0B1B4B9238}" srcOrd="1" destOrd="0" presId="urn:microsoft.com/office/officeart/2005/8/layout/list1"/>
    <dgm:cxn modelId="{257619C2-8861-462A-9515-67CACD791DC6}" type="presParOf" srcId="{5698ED58-1D4B-4DAC-894D-359EC3A8893E}" destId="{297F8AA6-967A-4ABF-9835-3E5228113CA6}" srcOrd="5" destOrd="0" presId="urn:microsoft.com/office/officeart/2005/8/layout/list1"/>
    <dgm:cxn modelId="{DA7B0CD9-92AD-4218-A4EC-F0D8438E13E3}" type="presParOf" srcId="{5698ED58-1D4B-4DAC-894D-359EC3A8893E}" destId="{FA790F5E-F380-44D6-B5F2-503673CB07E0}" srcOrd="6" destOrd="0" presId="urn:microsoft.com/office/officeart/2005/8/layout/list1"/>
    <dgm:cxn modelId="{76AE7A82-E3F9-48E8-8832-5C8FB9B59B2F}" type="presParOf" srcId="{5698ED58-1D4B-4DAC-894D-359EC3A8893E}" destId="{196BFC4C-8BFA-4E88-8DB9-8F139CE31087}" srcOrd="7" destOrd="0" presId="urn:microsoft.com/office/officeart/2005/8/layout/list1"/>
    <dgm:cxn modelId="{36229CD4-2882-4590-865F-A17DB4374C85}" type="presParOf" srcId="{5698ED58-1D4B-4DAC-894D-359EC3A8893E}" destId="{1D6FA786-2017-477E-9A8D-CE7D53E7BE47}" srcOrd="8" destOrd="0" presId="urn:microsoft.com/office/officeart/2005/8/layout/list1"/>
    <dgm:cxn modelId="{16BF9BAA-88B7-46AB-9F8C-61BC8CA0FD80}" type="presParOf" srcId="{1D6FA786-2017-477E-9A8D-CE7D53E7BE47}" destId="{51CB9765-F494-4FD7-9719-7DDB5A67D472}" srcOrd="0" destOrd="0" presId="urn:microsoft.com/office/officeart/2005/8/layout/list1"/>
    <dgm:cxn modelId="{632453D2-04B8-4148-9343-141A71C91BBA}" type="presParOf" srcId="{1D6FA786-2017-477E-9A8D-CE7D53E7BE47}" destId="{A95216FF-7711-489F-8BAB-848F4503EB75}" srcOrd="1" destOrd="0" presId="urn:microsoft.com/office/officeart/2005/8/layout/list1"/>
    <dgm:cxn modelId="{A34E7F04-6B09-4E10-9EDF-51CCE59C7FE1}" type="presParOf" srcId="{5698ED58-1D4B-4DAC-894D-359EC3A8893E}" destId="{2D33285D-1B06-41BE-86BB-9843D0697F72}" srcOrd="9" destOrd="0" presId="urn:microsoft.com/office/officeart/2005/8/layout/list1"/>
    <dgm:cxn modelId="{532BEC2A-586B-4A54-A604-2B1655452A7F}" type="presParOf" srcId="{5698ED58-1D4B-4DAC-894D-359EC3A8893E}" destId="{B2BB5D45-F6E1-49BD-8FD9-091E2D43425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4C47CB-3A82-41FD-8EE7-4B270E75B40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D9BB29-D8A1-42EE-A0FB-0234B845F8DE}">
      <dgm:prSet phldrT="[Текст]" custT="1"/>
      <dgm:spPr/>
      <dgm:t>
        <a:bodyPr/>
        <a:lstStyle/>
        <a:p>
          <a:r>
            <a:rPr lang="uk-UA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УСНЕ</a:t>
          </a:r>
          <a:r>
            <a:rPr lang="uk-UA" sz="2000" dirty="0"/>
            <a:t> </a:t>
          </a:r>
        </a:p>
        <a:p>
          <a:r>
            <a:rPr lang="uk-UA" sz="1800" dirty="0"/>
            <a:t>(ІНДИВІДУАЛЬНЕ, ГРУПОВЕ, ФРОНТАЛЬНЕ ОПИТУВАННЯ)</a:t>
          </a:r>
          <a:endParaRPr lang="ru-RU" sz="1800" dirty="0"/>
        </a:p>
      </dgm:t>
    </dgm:pt>
    <dgm:pt modelId="{3D2627D2-A3B8-48AF-A11F-0103BB46757A}" type="sibTrans" cxnId="{17B0E41E-C3A6-4A07-8080-5FF174C111F2}">
      <dgm:prSet/>
      <dgm:spPr/>
      <dgm:t>
        <a:bodyPr/>
        <a:lstStyle/>
        <a:p>
          <a:endParaRPr lang="ru-RU"/>
        </a:p>
      </dgm:t>
    </dgm:pt>
    <dgm:pt modelId="{5193EA19-7D9A-430A-A405-F5504CEE9C2E}" type="parTrans" cxnId="{17B0E41E-C3A6-4A07-8080-5FF174C111F2}">
      <dgm:prSet/>
      <dgm:spPr/>
      <dgm:t>
        <a:bodyPr/>
        <a:lstStyle/>
        <a:p>
          <a:endParaRPr lang="ru-RU"/>
        </a:p>
      </dgm:t>
    </dgm:pt>
    <dgm:pt modelId="{A64C35AC-EBD6-4479-8A42-B5106B2836EC}">
      <dgm:prSet phldrT="[Текст]" custT="1"/>
      <dgm:spPr/>
      <dgm:t>
        <a:bodyPr/>
        <a:lstStyle/>
        <a:p>
          <a:r>
            <a:rPr lang="uk-UA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ПИСЬМОВЕ </a:t>
          </a:r>
        </a:p>
        <a:p>
          <a:r>
            <a:rPr lang="uk-UA" sz="1800" dirty="0"/>
            <a:t>(ДІАГНОСТИЧНІ, САМОСТІЙНІ, КОНТРОЛЬНІ РОБОТИ, ТЕСТУВАННЯ, )</a:t>
          </a:r>
          <a:endParaRPr lang="ru-RU" sz="1800" dirty="0"/>
        </a:p>
      </dgm:t>
    </dgm:pt>
    <dgm:pt modelId="{90138D21-D1BF-40B6-B2B8-976531C1488A}" type="parTrans" cxnId="{323D304C-0E9C-4432-B655-3DA233BBA792}">
      <dgm:prSet/>
      <dgm:spPr/>
      <dgm:t>
        <a:bodyPr/>
        <a:lstStyle/>
        <a:p>
          <a:endParaRPr lang="ru-RU"/>
        </a:p>
      </dgm:t>
    </dgm:pt>
    <dgm:pt modelId="{76C0320C-E05E-4CE9-8AFB-1F40805148F6}" type="sibTrans" cxnId="{323D304C-0E9C-4432-B655-3DA233BBA792}">
      <dgm:prSet/>
      <dgm:spPr/>
      <dgm:t>
        <a:bodyPr/>
        <a:lstStyle/>
        <a:p>
          <a:endParaRPr lang="ru-RU"/>
        </a:p>
      </dgm:t>
    </dgm:pt>
    <dgm:pt modelId="{950674D4-A715-42A5-A5EA-5DC79E86B122}">
      <dgm:prSet phldrT="[Текст]" custT="1"/>
      <dgm:spPr/>
      <dgm:t>
        <a:bodyPr/>
        <a:lstStyle/>
        <a:p>
          <a:r>
            <a:rPr lang="uk-UA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ПРАКТИЧНЕ </a:t>
          </a:r>
        </a:p>
        <a:p>
          <a:r>
            <a:rPr lang="uk-UA" sz="1800" dirty="0"/>
            <a:t>(ВИКОНАННЯ ЕКСПЕРИМЕНТАЛЬНИХ ДОСЛІДЖЕНЬ, ПРОЄКТІВ, ВИРОБІВ)</a:t>
          </a:r>
          <a:endParaRPr lang="ru-RU" sz="1800" dirty="0"/>
        </a:p>
      </dgm:t>
    </dgm:pt>
    <dgm:pt modelId="{A90CDF5F-4557-4063-BF3E-87E11404BB82}" type="parTrans" cxnId="{2D58346C-C838-461E-AF8A-F774410D64EA}">
      <dgm:prSet/>
      <dgm:spPr/>
      <dgm:t>
        <a:bodyPr/>
        <a:lstStyle/>
        <a:p>
          <a:endParaRPr lang="ru-RU"/>
        </a:p>
      </dgm:t>
    </dgm:pt>
    <dgm:pt modelId="{7563E80A-4BB6-441A-9B16-9BC5B23BEB5A}" type="sibTrans" cxnId="{2D58346C-C838-461E-AF8A-F774410D64EA}">
      <dgm:prSet/>
      <dgm:spPr/>
      <dgm:t>
        <a:bodyPr/>
        <a:lstStyle/>
        <a:p>
          <a:endParaRPr lang="ru-RU"/>
        </a:p>
      </dgm:t>
    </dgm:pt>
    <dgm:pt modelId="{E4C892D6-F9D6-46B8-A8F7-E0B2DC43BB6B}">
      <dgm:prSet phldrT="[Текст]" custT="1"/>
      <dgm:spPr/>
      <dgm:t>
        <a:bodyPr/>
        <a:lstStyle/>
        <a:p>
          <a:r>
            <a:rPr lang="uk-UA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ЦИФРОВЕ </a:t>
          </a:r>
        </a:p>
        <a:p>
          <a:r>
            <a:rPr lang="uk-UA" sz="1800" dirty="0"/>
            <a:t>(ТЕСТУВАННЯ В ЕЛЕКТРОННОМУ ФОРМАТІ)</a:t>
          </a:r>
        </a:p>
        <a:p>
          <a:endParaRPr lang="ru-RU" sz="2000" dirty="0"/>
        </a:p>
      </dgm:t>
    </dgm:pt>
    <dgm:pt modelId="{6DFEBF54-2BA6-404A-BE34-B14BAD851061}" type="parTrans" cxnId="{C8B00554-8453-45E4-86E3-BEE5703C9C84}">
      <dgm:prSet/>
      <dgm:spPr/>
      <dgm:t>
        <a:bodyPr/>
        <a:lstStyle/>
        <a:p>
          <a:endParaRPr lang="ru-RU"/>
        </a:p>
      </dgm:t>
    </dgm:pt>
    <dgm:pt modelId="{A234295C-0387-46A6-AC77-D630FA09E448}" type="sibTrans" cxnId="{C8B00554-8453-45E4-86E3-BEE5703C9C84}">
      <dgm:prSet/>
      <dgm:spPr/>
      <dgm:t>
        <a:bodyPr/>
        <a:lstStyle/>
        <a:p>
          <a:endParaRPr lang="ru-RU"/>
        </a:p>
      </dgm:t>
    </dgm:pt>
    <dgm:pt modelId="{871ED62C-AE77-425B-BEE3-E40A5A195473}" type="pres">
      <dgm:prSet presAssocID="{FA4C47CB-3A82-41FD-8EE7-4B270E75B401}" presName="diagram" presStyleCnt="0">
        <dgm:presLayoutVars>
          <dgm:dir/>
          <dgm:resizeHandles val="exact"/>
        </dgm:presLayoutVars>
      </dgm:prSet>
      <dgm:spPr/>
    </dgm:pt>
    <dgm:pt modelId="{B3F7E4C8-7578-42EC-95FB-5CD83AE15EED}" type="pres">
      <dgm:prSet presAssocID="{17D9BB29-D8A1-42EE-A0FB-0234B845F8DE}" presName="node" presStyleLbl="node1" presStyleIdx="0" presStyleCnt="4" custScaleX="144252">
        <dgm:presLayoutVars>
          <dgm:bulletEnabled val="1"/>
        </dgm:presLayoutVars>
      </dgm:prSet>
      <dgm:spPr/>
    </dgm:pt>
    <dgm:pt modelId="{B7D81BD1-62D2-4ACB-8720-F173484C3E4C}" type="pres">
      <dgm:prSet presAssocID="{3D2627D2-A3B8-48AF-A11F-0103BB46757A}" presName="sibTrans" presStyleCnt="0"/>
      <dgm:spPr/>
    </dgm:pt>
    <dgm:pt modelId="{84D657FD-01F5-423E-B71E-23B5B45549DA}" type="pres">
      <dgm:prSet presAssocID="{A64C35AC-EBD6-4479-8A42-B5106B2836EC}" presName="node" presStyleLbl="node1" presStyleIdx="1" presStyleCnt="4" custScaleX="144252">
        <dgm:presLayoutVars>
          <dgm:bulletEnabled val="1"/>
        </dgm:presLayoutVars>
      </dgm:prSet>
      <dgm:spPr/>
    </dgm:pt>
    <dgm:pt modelId="{BA860F04-95C6-4418-A368-E5D4CA1192CD}" type="pres">
      <dgm:prSet presAssocID="{76C0320C-E05E-4CE9-8AFB-1F40805148F6}" presName="sibTrans" presStyleCnt="0"/>
      <dgm:spPr/>
    </dgm:pt>
    <dgm:pt modelId="{434FE1F4-A7BB-4FD4-9CF8-4090FA8987A8}" type="pres">
      <dgm:prSet presAssocID="{950674D4-A715-42A5-A5EA-5DC79E86B122}" presName="node" presStyleLbl="node1" presStyleIdx="2" presStyleCnt="4" custScaleX="144252">
        <dgm:presLayoutVars>
          <dgm:bulletEnabled val="1"/>
        </dgm:presLayoutVars>
      </dgm:prSet>
      <dgm:spPr/>
    </dgm:pt>
    <dgm:pt modelId="{4AA2A947-D01D-4759-8D83-91FD678A3F30}" type="pres">
      <dgm:prSet presAssocID="{7563E80A-4BB6-441A-9B16-9BC5B23BEB5A}" presName="sibTrans" presStyleCnt="0"/>
      <dgm:spPr/>
    </dgm:pt>
    <dgm:pt modelId="{A51854CA-F28F-4378-8CF6-F5E41A3AAC4D}" type="pres">
      <dgm:prSet presAssocID="{E4C892D6-F9D6-46B8-A8F7-E0B2DC43BB6B}" presName="node" presStyleLbl="node1" presStyleIdx="3" presStyleCnt="4" custScaleX="144252">
        <dgm:presLayoutVars>
          <dgm:bulletEnabled val="1"/>
        </dgm:presLayoutVars>
      </dgm:prSet>
      <dgm:spPr/>
    </dgm:pt>
  </dgm:ptLst>
  <dgm:cxnLst>
    <dgm:cxn modelId="{290AAF03-4C0C-4B7C-AB8C-3579850CAC33}" type="presOf" srcId="{A64C35AC-EBD6-4479-8A42-B5106B2836EC}" destId="{84D657FD-01F5-423E-B71E-23B5B45549DA}" srcOrd="0" destOrd="0" presId="urn:microsoft.com/office/officeart/2005/8/layout/default"/>
    <dgm:cxn modelId="{17B0E41E-C3A6-4A07-8080-5FF174C111F2}" srcId="{FA4C47CB-3A82-41FD-8EE7-4B270E75B401}" destId="{17D9BB29-D8A1-42EE-A0FB-0234B845F8DE}" srcOrd="0" destOrd="0" parTransId="{5193EA19-7D9A-430A-A405-F5504CEE9C2E}" sibTransId="{3D2627D2-A3B8-48AF-A11F-0103BB46757A}"/>
    <dgm:cxn modelId="{323D304C-0E9C-4432-B655-3DA233BBA792}" srcId="{FA4C47CB-3A82-41FD-8EE7-4B270E75B401}" destId="{A64C35AC-EBD6-4479-8A42-B5106B2836EC}" srcOrd="1" destOrd="0" parTransId="{90138D21-D1BF-40B6-B2B8-976531C1488A}" sibTransId="{76C0320C-E05E-4CE9-8AFB-1F40805148F6}"/>
    <dgm:cxn modelId="{2D58346C-C838-461E-AF8A-F774410D64EA}" srcId="{FA4C47CB-3A82-41FD-8EE7-4B270E75B401}" destId="{950674D4-A715-42A5-A5EA-5DC79E86B122}" srcOrd="2" destOrd="0" parTransId="{A90CDF5F-4557-4063-BF3E-87E11404BB82}" sibTransId="{7563E80A-4BB6-441A-9B16-9BC5B23BEB5A}"/>
    <dgm:cxn modelId="{C8B00554-8453-45E4-86E3-BEE5703C9C84}" srcId="{FA4C47CB-3A82-41FD-8EE7-4B270E75B401}" destId="{E4C892D6-F9D6-46B8-A8F7-E0B2DC43BB6B}" srcOrd="3" destOrd="0" parTransId="{6DFEBF54-2BA6-404A-BE34-B14BAD851061}" sibTransId="{A234295C-0387-46A6-AC77-D630FA09E448}"/>
    <dgm:cxn modelId="{7111E857-FDE5-4EC0-9539-5F810E79B512}" type="presOf" srcId="{E4C892D6-F9D6-46B8-A8F7-E0B2DC43BB6B}" destId="{A51854CA-F28F-4378-8CF6-F5E41A3AAC4D}" srcOrd="0" destOrd="0" presId="urn:microsoft.com/office/officeart/2005/8/layout/default"/>
    <dgm:cxn modelId="{129A74A3-82FC-4224-9B53-C9E6A2A8F5E1}" type="presOf" srcId="{FA4C47CB-3A82-41FD-8EE7-4B270E75B401}" destId="{871ED62C-AE77-425B-BEE3-E40A5A195473}" srcOrd="0" destOrd="0" presId="urn:microsoft.com/office/officeart/2005/8/layout/default"/>
    <dgm:cxn modelId="{2A88C7BD-9DD6-4E72-8AF3-8583CA71588D}" type="presOf" srcId="{950674D4-A715-42A5-A5EA-5DC79E86B122}" destId="{434FE1F4-A7BB-4FD4-9CF8-4090FA8987A8}" srcOrd="0" destOrd="0" presId="urn:microsoft.com/office/officeart/2005/8/layout/default"/>
    <dgm:cxn modelId="{2AC49FCE-969C-404D-AFDC-E32BBA8AC8E6}" type="presOf" srcId="{17D9BB29-D8A1-42EE-A0FB-0234B845F8DE}" destId="{B3F7E4C8-7578-42EC-95FB-5CD83AE15EED}" srcOrd="0" destOrd="0" presId="urn:microsoft.com/office/officeart/2005/8/layout/default"/>
    <dgm:cxn modelId="{1FD24583-3C4A-42F7-B573-F648D16FCED5}" type="presParOf" srcId="{871ED62C-AE77-425B-BEE3-E40A5A195473}" destId="{B3F7E4C8-7578-42EC-95FB-5CD83AE15EED}" srcOrd="0" destOrd="0" presId="urn:microsoft.com/office/officeart/2005/8/layout/default"/>
    <dgm:cxn modelId="{07ACE2F9-212D-4C03-8E3D-E355BE9D3EC2}" type="presParOf" srcId="{871ED62C-AE77-425B-BEE3-E40A5A195473}" destId="{B7D81BD1-62D2-4ACB-8720-F173484C3E4C}" srcOrd="1" destOrd="0" presId="urn:microsoft.com/office/officeart/2005/8/layout/default"/>
    <dgm:cxn modelId="{31841452-8755-42A8-8958-141FB9A51932}" type="presParOf" srcId="{871ED62C-AE77-425B-BEE3-E40A5A195473}" destId="{84D657FD-01F5-423E-B71E-23B5B45549DA}" srcOrd="2" destOrd="0" presId="urn:microsoft.com/office/officeart/2005/8/layout/default"/>
    <dgm:cxn modelId="{B8D49738-128A-405F-8A11-99DC3834A092}" type="presParOf" srcId="{871ED62C-AE77-425B-BEE3-E40A5A195473}" destId="{BA860F04-95C6-4418-A368-E5D4CA1192CD}" srcOrd="3" destOrd="0" presId="urn:microsoft.com/office/officeart/2005/8/layout/default"/>
    <dgm:cxn modelId="{51E42A27-43D6-4C5D-8735-0A43165828A8}" type="presParOf" srcId="{871ED62C-AE77-425B-BEE3-E40A5A195473}" destId="{434FE1F4-A7BB-4FD4-9CF8-4090FA8987A8}" srcOrd="4" destOrd="0" presId="urn:microsoft.com/office/officeart/2005/8/layout/default"/>
    <dgm:cxn modelId="{3210F5BA-56BF-4395-9101-F0A9BBE066D8}" type="presParOf" srcId="{871ED62C-AE77-425B-BEE3-E40A5A195473}" destId="{4AA2A947-D01D-4759-8D83-91FD678A3F30}" srcOrd="5" destOrd="0" presId="urn:microsoft.com/office/officeart/2005/8/layout/default"/>
    <dgm:cxn modelId="{CAF110FB-EB24-4109-9217-99E5629BA86A}" type="presParOf" srcId="{871ED62C-AE77-425B-BEE3-E40A5A195473}" destId="{A51854CA-F28F-4378-8CF6-F5E41A3AAC4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0DEF3-F28F-4D49-B956-452C3344C55D}">
      <dsp:nvSpPr>
        <dsp:cNvPr id="0" name=""/>
        <dsp:cNvSpPr/>
      </dsp:nvSpPr>
      <dsp:spPr>
        <a:xfrm>
          <a:off x="0" y="472884"/>
          <a:ext cx="89154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191E3-AC93-4474-AC64-25A7D3378D36}">
      <dsp:nvSpPr>
        <dsp:cNvPr id="0" name=""/>
        <dsp:cNvSpPr/>
      </dsp:nvSpPr>
      <dsp:spPr>
        <a:xfrm>
          <a:off x="445770" y="59604"/>
          <a:ext cx="624078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/>
            <a:t>ЦІННІСНІ ОРІЄНТИРИ</a:t>
          </a:r>
          <a:endParaRPr lang="ru-RU" sz="2800" b="1" kern="1200" dirty="0"/>
        </a:p>
      </dsp:txBody>
      <dsp:txXfrm>
        <a:off x="486119" y="99953"/>
        <a:ext cx="6160082" cy="745862"/>
      </dsp:txXfrm>
    </dsp:sp>
    <dsp:sp modelId="{0F816457-66E2-4BED-8EFC-70BD0FC5DB00}">
      <dsp:nvSpPr>
        <dsp:cNvPr id="0" name=""/>
        <dsp:cNvSpPr/>
      </dsp:nvSpPr>
      <dsp:spPr>
        <a:xfrm>
          <a:off x="0" y="1742965"/>
          <a:ext cx="89154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035593-ECBF-4A34-B230-23092D05E0BF}">
      <dsp:nvSpPr>
        <dsp:cNvPr id="0" name=""/>
        <dsp:cNvSpPr/>
      </dsp:nvSpPr>
      <dsp:spPr>
        <a:xfrm>
          <a:off x="445770" y="1329684"/>
          <a:ext cx="624078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/>
            <a:t>КЛЮЧОВІ КОМПЕТЕНТНОСТІ</a:t>
          </a:r>
          <a:endParaRPr lang="ru-RU" sz="2800" b="1" kern="1200" dirty="0"/>
        </a:p>
      </dsp:txBody>
      <dsp:txXfrm>
        <a:off x="486119" y="1370033"/>
        <a:ext cx="6160082" cy="745862"/>
      </dsp:txXfrm>
    </dsp:sp>
    <dsp:sp modelId="{E09F4E52-4CC5-4C4B-8F7C-035CB4484A84}">
      <dsp:nvSpPr>
        <dsp:cNvPr id="0" name=""/>
        <dsp:cNvSpPr/>
      </dsp:nvSpPr>
      <dsp:spPr>
        <a:xfrm>
          <a:off x="0" y="3013045"/>
          <a:ext cx="89154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7BBAA-1E4C-47B8-B974-A96E96AB83B6}">
      <dsp:nvSpPr>
        <dsp:cNvPr id="0" name=""/>
        <dsp:cNvSpPr/>
      </dsp:nvSpPr>
      <dsp:spPr>
        <a:xfrm>
          <a:off x="445770" y="2599765"/>
          <a:ext cx="624078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/>
            <a:t>НАСКРІЗНІ ВМІННЯ</a:t>
          </a:r>
          <a:endParaRPr lang="ru-RU" sz="2800" b="1" kern="1200" dirty="0"/>
        </a:p>
      </dsp:txBody>
      <dsp:txXfrm>
        <a:off x="486119" y="2640114"/>
        <a:ext cx="6160082" cy="74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C9723-2A2B-4684-A06F-F827C1A22D53}">
      <dsp:nvSpPr>
        <dsp:cNvPr id="0" name=""/>
        <dsp:cNvSpPr/>
      </dsp:nvSpPr>
      <dsp:spPr>
        <a:xfrm>
          <a:off x="0" y="594721"/>
          <a:ext cx="10388599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1401F-FA5A-4246-9366-4E3FD2330BF6}">
      <dsp:nvSpPr>
        <dsp:cNvPr id="0" name=""/>
        <dsp:cNvSpPr/>
      </dsp:nvSpPr>
      <dsp:spPr>
        <a:xfrm>
          <a:off x="519430" y="48601"/>
          <a:ext cx="7272020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865" tIns="0" rIns="27486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Базовий навчальний план (додаток 23 до Державного стандарту базової  освіти, постанова КМУ від 30.09.2020 № 898)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2749" y="101920"/>
        <a:ext cx="7165382" cy="985602"/>
      </dsp:txXfrm>
    </dsp:sp>
    <dsp:sp modelId="{FA790F5E-F380-44D6-B5F2-503673CB07E0}">
      <dsp:nvSpPr>
        <dsp:cNvPr id="0" name=""/>
        <dsp:cNvSpPr/>
      </dsp:nvSpPr>
      <dsp:spPr>
        <a:xfrm>
          <a:off x="0" y="2273041"/>
          <a:ext cx="10388599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C90249-645F-4D84-B062-1C0B1B4B9238}">
      <dsp:nvSpPr>
        <dsp:cNvPr id="0" name=""/>
        <dsp:cNvSpPr/>
      </dsp:nvSpPr>
      <dsp:spPr>
        <a:xfrm>
          <a:off x="519430" y="1726921"/>
          <a:ext cx="7272020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865" tIns="0" rIns="27486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Типовий навчальний план як складова частина типової освітньої програми (наказ МОН від 19.02.2021 № 235)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2749" y="1780240"/>
        <a:ext cx="7165382" cy="985602"/>
      </dsp:txXfrm>
    </dsp:sp>
    <dsp:sp modelId="{B2BB5D45-F6E1-49BD-8FD9-091E2D434256}">
      <dsp:nvSpPr>
        <dsp:cNvPr id="0" name=""/>
        <dsp:cNvSpPr/>
      </dsp:nvSpPr>
      <dsp:spPr>
        <a:xfrm>
          <a:off x="0" y="3951361"/>
          <a:ext cx="10388599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216FF-7711-489F-8BAB-848F4503EB75}">
      <dsp:nvSpPr>
        <dsp:cNvPr id="0" name=""/>
        <dsp:cNvSpPr/>
      </dsp:nvSpPr>
      <dsp:spPr>
        <a:xfrm>
          <a:off x="519430" y="3405241"/>
          <a:ext cx="7272020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865" tIns="0" rIns="27486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Освітня програма закладу освіти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2749" y="3458560"/>
        <a:ext cx="7165382" cy="985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C9723-2A2B-4684-A06F-F827C1A22D53}">
      <dsp:nvSpPr>
        <dsp:cNvPr id="0" name=""/>
        <dsp:cNvSpPr/>
      </dsp:nvSpPr>
      <dsp:spPr>
        <a:xfrm>
          <a:off x="0" y="594721"/>
          <a:ext cx="10388599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1401F-FA5A-4246-9366-4E3FD2330BF6}">
      <dsp:nvSpPr>
        <dsp:cNvPr id="0" name=""/>
        <dsp:cNvSpPr/>
      </dsp:nvSpPr>
      <dsp:spPr>
        <a:xfrm>
          <a:off x="519430" y="48601"/>
          <a:ext cx="8272649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865" tIns="0" rIns="27486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ПОТОЧНЕ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2749" y="101920"/>
        <a:ext cx="8166011" cy="985602"/>
      </dsp:txXfrm>
    </dsp:sp>
    <dsp:sp modelId="{FA790F5E-F380-44D6-B5F2-503673CB07E0}">
      <dsp:nvSpPr>
        <dsp:cNvPr id="0" name=""/>
        <dsp:cNvSpPr/>
      </dsp:nvSpPr>
      <dsp:spPr>
        <a:xfrm>
          <a:off x="0" y="2273041"/>
          <a:ext cx="10388599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C90249-645F-4D84-B062-1C0B1B4B9238}">
      <dsp:nvSpPr>
        <dsp:cNvPr id="0" name=""/>
        <dsp:cNvSpPr/>
      </dsp:nvSpPr>
      <dsp:spPr>
        <a:xfrm>
          <a:off x="519430" y="1726921"/>
          <a:ext cx="8450741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865" tIns="0" rIns="27486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ПІДСУМКОВЕ (</a:t>
          </a:r>
          <a:r>
            <a:rPr lang="uk-UA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ТЕМАТИЧНЕ, СЕМЕСТРОВЕ, РІЧНЕ)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2749" y="1780240"/>
        <a:ext cx="8344103" cy="985602"/>
      </dsp:txXfrm>
    </dsp:sp>
    <dsp:sp modelId="{B2BB5D45-F6E1-49BD-8FD9-091E2D434256}">
      <dsp:nvSpPr>
        <dsp:cNvPr id="0" name=""/>
        <dsp:cNvSpPr/>
      </dsp:nvSpPr>
      <dsp:spPr>
        <a:xfrm>
          <a:off x="0" y="3951361"/>
          <a:ext cx="10388599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216FF-7711-489F-8BAB-848F4503EB75}">
      <dsp:nvSpPr>
        <dsp:cNvPr id="0" name=""/>
        <dsp:cNvSpPr/>
      </dsp:nvSpPr>
      <dsp:spPr>
        <a:xfrm>
          <a:off x="519430" y="3405241"/>
          <a:ext cx="8445214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865" tIns="0" rIns="27486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ДЕРЖАВНА ПІДСУМКОВА АТЕСТАЦІЯ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2749" y="3458560"/>
        <a:ext cx="8338576" cy="9856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7E4C8-7578-42EC-95FB-5CD83AE15EED}">
      <dsp:nvSpPr>
        <dsp:cNvPr id="0" name=""/>
        <dsp:cNvSpPr/>
      </dsp:nvSpPr>
      <dsp:spPr>
        <a:xfrm>
          <a:off x="124019" y="1785"/>
          <a:ext cx="4188500" cy="1742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УСНЕ</a:t>
          </a:r>
          <a:r>
            <a:rPr lang="uk-UA" sz="2000" kern="1200" dirty="0"/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(ІНДИВІДУАЛЬНЕ, ГРУПОВЕ, ФРОНТАЛЬНЕ ОПИТУВАННЯ)</a:t>
          </a:r>
          <a:endParaRPr lang="ru-RU" sz="1800" kern="1200" dirty="0"/>
        </a:p>
      </dsp:txBody>
      <dsp:txXfrm>
        <a:off x="124019" y="1785"/>
        <a:ext cx="4188500" cy="1742159"/>
      </dsp:txXfrm>
    </dsp:sp>
    <dsp:sp modelId="{84D657FD-01F5-423E-B71E-23B5B45549DA}">
      <dsp:nvSpPr>
        <dsp:cNvPr id="0" name=""/>
        <dsp:cNvSpPr/>
      </dsp:nvSpPr>
      <dsp:spPr>
        <a:xfrm>
          <a:off x="4602879" y="1785"/>
          <a:ext cx="4188500" cy="1742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ПИСЬМОВЕ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(ДІАГНОСТИЧНІ, САМОСТІЙНІ, КОНТРОЛЬНІ РОБОТИ, ТЕСТУВАННЯ, )</a:t>
          </a:r>
          <a:endParaRPr lang="ru-RU" sz="1800" kern="1200" dirty="0"/>
        </a:p>
      </dsp:txBody>
      <dsp:txXfrm>
        <a:off x="4602879" y="1785"/>
        <a:ext cx="4188500" cy="1742159"/>
      </dsp:txXfrm>
    </dsp:sp>
    <dsp:sp modelId="{434FE1F4-A7BB-4FD4-9CF8-4090FA8987A8}">
      <dsp:nvSpPr>
        <dsp:cNvPr id="0" name=""/>
        <dsp:cNvSpPr/>
      </dsp:nvSpPr>
      <dsp:spPr>
        <a:xfrm>
          <a:off x="124019" y="2034304"/>
          <a:ext cx="4188500" cy="1742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ПРАКТИЧНЕ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(ВИКОНАННЯ ЕКСПЕРИМЕНТАЛЬНИХ ДОСЛІДЖЕНЬ, ПРОЄКТІВ, ВИРОБІВ)</a:t>
          </a:r>
          <a:endParaRPr lang="ru-RU" sz="1800" kern="1200" dirty="0"/>
        </a:p>
      </dsp:txBody>
      <dsp:txXfrm>
        <a:off x="124019" y="2034304"/>
        <a:ext cx="4188500" cy="1742159"/>
      </dsp:txXfrm>
    </dsp:sp>
    <dsp:sp modelId="{A51854CA-F28F-4378-8CF6-F5E41A3AAC4D}">
      <dsp:nvSpPr>
        <dsp:cNvPr id="0" name=""/>
        <dsp:cNvSpPr/>
      </dsp:nvSpPr>
      <dsp:spPr>
        <a:xfrm>
          <a:off x="4602879" y="2034304"/>
          <a:ext cx="4188500" cy="1742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ЦИФРОВЕ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(ТЕСТУВАННЯ В ЕЛЕКТРОННОМУ ФОРМАТІ)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4602879" y="2034304"/>
        <a:ext cx="4188500" cy="1742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3CA46-496F-45E3-A995-5EC178FEF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5649" y="245268"/>
            <a:ext cx="8810103" cy="4689509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ОСВІТНЬОГО ПРОЦЕСУ У 5 КЛАСАХ НУШ НА УРОКАХ ТЕХНОЛОГІЙ</a:t>
            </a:r>
            <a:b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0A77F5-744D-4B23-B03A-A7291DCBE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5232400"/>
            <a:ext cx="8915399" cy="671262"/>
          </a:xfrm>
        </p:spPr>
        <p:txBody>
          <a:bodyPr/>
          <a:lstStyle/>
          <a:p>
            <a:pPr algn="ctr"/>
            <a:r>
              <a:rPr lang="uk-UA" b="1" dirty="0"/>
              <a:t>Консультант КУ «ЦПРПП ВМР» Косолапова Олена Вікторівна</a:t>
            </a:r>
            <a:endParaRPr lang="ru-RU" b="1" dirty="0"/>
          </a:p>
        </p:txBody>
      </p:sp>
      <p:pic>
        <p:nvPicPr>
          <p:cNvPr id="1026" name="Picture 2" descr="Битва за знання: нова українська школа дає вибір — Інформаційний портал  Кіровоградщини - Гречка - Новини Кропивницький">
            <a:extLst>
              <a:ext uri="{FF2B5EF4-FFF2-40B4-BE49-F238E27FC236}">
                <a16:creationId xmlns:a16="http://schemas.microsoft.com/office/drawing/2014/main" id="{7A94B31D-12F3-427A-92EF-A4336A92F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1" y="2447131"/>
            <a:ext cx="2755900" cy="196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949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C034F-E355-4228-8B96-F107AEC5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3777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ВИДИ ОЦІНЮВАННЯ</a:t>
            </a:r>
            <a:endParaRPr lang="ru-RU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84DE455-7AC1-4669-BE11-13642DCD4C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491730"/>
              </p:ext>
            </p:extLst>
          </p:nvPr>
        </p:nvGraphicFramePr>
        <p:xfrm>
          <a:off x="1384300" y="1468438"/>
          <a:ext cx="10388600" cy="493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038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32B9A-EA11-4BE6-9461-82681419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4743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 ТА СПОСОБИ ОЦІНЮВАННЯ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3F0CD4CD-E2DD-4BA9-9D87-A4CEE67D30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8880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8025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9D5534-FBD7-4A3A-ADE4-F5841962A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92279"/>
            <a:ext cx="9020962" cy="676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57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26527-94CF-4C48-9F8E-C6D510D11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50349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 УЧИТЕЛЬ ОЧИМА БАТЬКІВ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9F67FD-6188-4F73-8933-24071951A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239" y="1384183"/>
            <a:ext cx="10162373" cy="5276676"/>
          </a:xfrm>
        </p:spPr>
        <p:txBody>
          <a:bodyPr>
            <a:norm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Повага до кожного учня, рівне ставлення до всіх – 72%;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 зацікавити навчанням – 70%;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 дітей, вміння знаходити з ними спільну мову – 67%;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розкривати учнівський потенціал – 51%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Комунікабельність, відкритість до спілкування – 48%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Терплячість та самоконтроль – 43%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Турбота про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та емоційний стан </a:t>
            </a:r>
          </a:p>
          <a:p>
            <a:pPr marL="0" indent="0">
              <a:buNone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учнівства – 36%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Оригінальний стиль викладання – 33%;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язувати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конфлікти – 31%;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Досконале знання свого предмета – 30%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Вимогливість до учнівства – 22%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38839F-4F72-42DA-B167-787E825EB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918" y="3984771"/>
            <a:ext cx="4380225" cy="26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67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AB1912-7B1A-4734-A832-8B125B1EF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242" y="450909"/>
            <a:ext cx="8732939" cy="628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73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22F09E-BF08-4C46-A191-E4A5AF0E7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532" y="246129"/>
            <a:ext cx="8523215" cy="636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64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BF3621-71BA-42E9-944B-94DD1DF1F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911" y="224405"/>
            <a:ext cx="8623882" cy="646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47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FC57B-66FA-4102-BA95-FA14CAAEF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НАСТУПНІСТЬ СТАНДАРТІВ ПОЧАТКОВОЇ ТА БАЗОВОЇ ОСВІТИ</a:t>
            </a:r>
            <a:endParaRPr lang="ru-RU" b="1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70D1B9E-3A45-4F9F-ABCF-C48159F2A9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37047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6917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C034F-E355-4228-8B96-F107AEC5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3777"/>
          </a:xfrm>
        </p:spPr>
        <p:txBody>
          <a:bodyPr/>
          <a:lstStyle/>
          <a:p>
            <a:pPr algn="ctr"/>
            <a:r>
              <a:rPr lang="uk-UA" b="1" dirty="0"/>
              <a:t>ЦІННІСНІ ОРІЄНТИРИ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44782-16CC-4532-AC9E-9C722642F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200" y="1468193"/>
            <a:ext cx="10439400" cy="4932608"/>
          </a:xfrm>
        </p:spPr>
        <p:txBody>
          <a:bodyPr>
            <a:noAutofit/>
          </a:bodyPr>
          <a:lstStyle/>
          <a:p>
            <a:r>
              <a:rPr lang="uk-UA" sz="2800" b="1" dirty="0"/>
              <a:t>Цінування особистості кожної дитини;</a:t>
            </a:r>
          </a:p>
          <a:p>
            <a:r>
              <a:rPr lang="uk-UA" sz="2800" b="1" dirty="0"/>
              <a:t>Справедливий доступ до освіти;</a:t>
            </a:r>
          </a:p>
          <a:p>
            <a:r>
              <a:rPr lang="uk-UA" sz="2800" b="1" dirty="0"/>
              <a:t>Академічна доброчесність;</a:t>
            </a:r>
          </a:p>
          <a:p>
            <a:r>
              <a:rPr lang="uk-UA" sz="2800" b="1" dirty="0"/>
              <a:t>Становлення вільної особистості;</a:t>
            </a:r>
          </a:p>
          <a:p>
            <a:r>
              <a:rPr lang="uk-UA" sz="2800" b="1" dirty="0" err="1"/>
              <a:t>Здоров</a:t>
            </a:r>
            <a:r>
              <a:rPr lang="en-US" sz="2800" b="1" dirty="0"/>
              <a:t>’</a:t>
            </a:r>
            <a:r>
              <a:rPr lang="uk-UA" sz="2800" b="1" dirty="0"/>
              <a:t>я та добробут;</a:t>
            </a:r>
          </a:p>
          <a:p>
            <a:r>
              <a:rPr lang="uk-UA" sz="2800" b="1" dirty="0"/>
              <a:t>Довіра та безпека;</a:t>
            </a:r>
          </a:p>
          <a:p>
            <a:r>
              <a:rPr lang="uk-UA" sz="2800" b="1" dirty="0"/>
              <a:t>Утвердження людської гідності та взаємодопомоги;</a:t>
            </a:r>
          </a:p>
          <a:p>
            <a:r>
              <a:rPr lang="uk-UA" sz="2800" b="1" dirty="0"/>
              <a:t>Активне громадянство та патріотизм;</a:t>
            </a:r>
          </a:p>
          <a:p>
            <a:r>
              <a:rPr lang="uk-UA" sz="2800" b="1" dirty="0"/>
              <a:t>Любов до рідного краю, шанування довкілля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955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C034F-E355-4228-8B96-F107AEC5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3777"/>
          </a:xfrm>
        </p:spPr>
        <p:txBody>
          <a:bodyPr/>
          <a:lstStyle/>
          <a:p>
            <a:pPr algn="ctr"/>
            <a:r>
              <a:rPr lang="uk-UA" b="1" dirty="0"/>
              <a:t>КЛЮЧОВІ КОМПЕТЕНТНОСТІ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44782-16CC-4532-AC9E-9C722642F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300" y="1468193"/>
            <a:ext cx="10388600" cy="4932608"/>
          </a:xfrm>
        </p:spPr>
        <p:txBody>
          <a:bodyPr>
            <a:noAutofit/>
          </a:bodyPr>
          <a:lstStyle/>
          <a:p>
            <a:r>
              <a:rPr lang="uk-UA" sz="2000" b="1" dirty="0"/>
              <a:t>Вільне володіння державною мовою;</a:t>
            </a:r>
          </a:p>
          <a:p>
            <a:r>
              <a:rPr lang="uk-UA" sz="2000" b="1" dirty="0"/>
              <a:t>Здатність спілкуватись іноземною мовою;</a:t>
            </a:r>
          </a:p>
          <a:p>
            <a:r>
              <a:rPr lang="uk-UA" sz="2000" b="1" dirty="0"/>
              <a:t>Математична компетентність;</a:t>
            </a:r>
          </a:p>
          <a:p>
            <a:r>
              <a:rPr lang="uk-UA" sz="2000" b="1" dirty="0"/>
              <a:t>Компетентність у галузі природничих наук, техніки та технологій;</a:t>
            </a:r>
          </a:p>
          <a:p>
            <a:r>
              <a:rPr lang="uk-UA" sz="2000" b="1" dirty="0" err="1"/>
              <a:t>Інноваційність</a:t>
            </a:r>
            <a:r>
              <a:rPr lang="uk-UA" sz="2000" b="1" dirty="0"/>
              <a:t>;</a:t>
            </a:r>
          </a:p>
          <a:p>
            <a:r>
              <a:rPr lang="uk-UA" sz="2000" b="1" dirty="0"/>
              <a:t>Екологічна компетентність;</a:t>
            </a:r>
          </a:p>
          <a:p>
            <a:r>
              <a:rPr lang="uk-UA" sz="2000" b="1" dirty="0"/>
              <a:t>Інформаційно-комунікаційна компетентність;</a:t>
            </a:r>
          </a:p>
          <a:p>
            <a:r>
              <a:rPr lang="uk-UA" sz="2000" b="1" dirty="0"/>
              <a:t>Навчання впродовж життя;</a:t>
            </a:r>
          </a:p>
          <a:p>
            <a:r>
              <a:rPr lang="uk-UA" sz="2000" b="1" dirty="0"/>
              <a:t>Громадянська та соціальна компетентності;</a:t>
            </a:r>
          </a:p>
          <a:p>
            <a:r>
              <a:rPr lang="uk-UA" sz="2000" b="1" dirty="0"/>
              <a:t>Культурна компетентність;</a:t>
            </a:r>
          </a:p>
          <a:p>
            <a:r>
              <a:rPr lang="uk-UA" sz="2000" b="1" dirty="0"/>
              <a:t>Підприємливість та фінансова грамотність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29194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C034F-E355-4228-8B96-F107AEC5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3777"/>
          </a:xfrm>
        </p:spPr>
        <p:txBody>
          <a:bodyPr/>
          <a:lstStyle/>
          <a:p>
            <a:pPr algn="ctr"/>
            <a:r>
              <a:rPr lang="uk-UA" b="1" dirty="0"/>
              <a:t>НАСКРІЗНІ ВМІННЯ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44782-16CC-4532-AC9E-9C722642F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300" y="1468193"/>
            <a:ext cx="10388600" cy="4932608"/>
          </a:xfrm>
        </p:spPr>
        <p:txBody>
          <a:bodyPr>
            <a:noAutofit/>
          </a:bodyPr>
          <a:lstStyle/>
          <a:p>
            <a:r>
              <a:rPr lang="uk-UA" sz="2000" b="1" dirty="0"/>
              <a:t>Критичне та системне мислення;</a:t>
            </a:r>
          </a:p>
          <a:p>
            <a:r>
              <a:rPr lang="uk-UA" sz="2000" b="1" dirty="0"/>
              <a:t>Здатність співпрацювати з іншими людьми;</a:t>
            </a:r>
          </a:p>
          <a:p>
            <a:r>
              <a:rPr lang="uk-UA" sz="2000" b="1" dirty="0"/>
              <a:t>Здатність приймати рішення;</a:t>
            </a:r>
          </a:p>
          <a:p>
            <a:r>
              <a:rPr lang="uk-UA" sz="2000" b="1" dirty="0"/>
              <a:t>Здатність оцінювати ризики;</a:t>
            </a:r>
          </a:p>
          <a:p>
            <a:r>
              <a:rPr lang="uk-UA" sz="2000" b="1" dirty="0"/>
              <a:t>Вміння </a:t>
            </a:r>
            <a:r>
              <a:rPr lang="uk-UA" sz="2000" b="1" dirty="0" err="1"/>
              <a:t>конструктивно</a:t>
            </a:r>
            <a:r>
              <a:rPr lang="uk-UA" sz="2000" b="1" dirty="0"/>
              <a:t> керувати емоціями;</a:t>
            </a:r>
          </a:p>
          <a:p>
            <a:r>
              <a:rPr lang="uk-UA" sz="2000" b="1" dirty="0"/>
              <a:t>Ініціативність;</a:t>
            </a:r>
          </a:p>
          <a:p>
            <a:r>
              <a:rPr lang="uk-UA" sz="2000" b="1" dirty="0"/>
              <a:t>Читання з розумінням;</a:t>
            </a:r>
          </a:p>
          <a:p>
            <a:r>
              <a:rPr lang="uk-UA" sz="2000" b="1" dirty="0"/>
              <a:t>Уміння висловлювати власну думку;</a:t>
            </a:r>
          </a:p>
          <a:p>
            <a:r>
              <a:rPr lang="uk-UA" sz="2000" b="1" dirty="0"/>
              <a:t>Здатність </a:t>
            </a:r>
            <a:r>
              <a:rPr lang="uk-UA" sz="2000" b="1" dirty="0" err="1"/>
              <a:t>логічно</a:t>
            </a:r>
            <a:r>
              <a:rPr lang="uk-UA" sz="2000" b="1" dirty="0"/>
              <a:t> </a:t>
            </a:r>
            <a:r>
              <a:rPr lang="uk-UA" sz="2000" b="1" dirty="0" err="1"/>
              <a:t>обгрунтувати</a:t>
            </a:r>
            <a:r>
              <a:rPr lang="uk-UA" sz="2000" b="1" dirty="0"/>
              <a:t> позицію;</a:t>
            </a:r>
          </a:p>
          <a:p>
            <a:r>
              <a:rPr lang="uk-UA" sz="2000" b="1" dirty="0"/>
              <a:t>Творчість;</a:t>
            </a:r>
          </a:p>
          <a:p>
            <a:r>
              <a:rPr lang="uk-UA" sz="2000" b="1" dirty="0"/>
              <a:t>Вміння </a:t>
            </a:r>
            <a:r>
              <a:rPr lang="uk-UA" sz="2000" b="1" dirty="0" err="1"/>
              <a:t>розв</a:t>
            </a:r>
            <a:r>
              <a:rPr lang="en-US" sz="2000" b="1" dirty="0"/>
              <a:t>’</a:t>
            </a:r>
            <a:r>
              <a:rPr lang="uk-UA" sz="2000" b="1" dirty="0" err="1"/>
              <a:t>язувати</a:t>
            </a:r>
            <a:r>
              <a:rPr lang="uk-UA" sz="2000" b="1" dirty="0"/>
              <a:t> проблеми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3810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C034F-E355-4228-8B96-F107AEC5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3777"/>
          </a:xfrm>
        </p:spPr>
        <p:txBody>
          <a:bodyPr/>
          <a:lstStyle/>
          <a:p>
            <a:pPr algn="ctr"/>
            <a:r>
              <a:rPr lang="uk-UA" b="1" dirty="0"/>
              <a:t>НОРМАТИВНО-ПРАВОВА БАЗА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44782-16CC-4532-AC9E-9C722642F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299" y="1468192"/>
            <a:ext cx="10561623" cy="5150721"/>
          </a:xfrm>
        </p:spPr>
        <p:txBody>
          <a:bodyPr>
            <a:noAutofit/>
          </a:bodyPr>
          <a:lstStyle/>
          <a:p>
            <a:r>
              <a:rPr lang="uk-UA" sz="2000" b="1" dirty="0"/>
              <a:t>Концепція Нової української школи;</a:t>
            </a:r>
          </a:p>
          <a:p>
            <a:r>
              <a:rPr lang="uk-UA" sz="2000" b="1" dirty="0"/>
              <a:t>Державний стандарт базової середньої освіти;</a:t>
            </a:r>
          </a:p>
          <a:p>
            <a:r>
              <a:rPr lang="uk-UA" sz="2000" b="1" dirty="0"/>
              <a:t>Типові освітні програми (типові навчальні плани);</a:t>
            </a:r>
          </a:p>
          <a:p>
            <a:r>
              <a:rPr lang="uk-UA" sz="2000" b="1" dirty="0"/>
              <a:t>Модельні навчальні програми;</a:t>
            </a:r>
          </a:p>
          <a:p>
            <a:r>
              <a:rPr lang="uk-UA" sz="2000" b="1" dirty="0"/>
              <a:t>Кодекс безпечного освітнього середовища;</a:t>
            </a:r>
          </a:p>
          <a:p>
            <a:r>
              <a:rPr lang="uk-UA" sz="2000" b="1" dirty="0"/>
              <a:t>Лист МОН України № 4.5/2303-21 від 06.08.2021 </a:t>
            </a:r>
          </a:p>
          <a:p>
            <a:pPr marL="0" indent="0">
              <a:buNone/>
            </a:pPr>
            <a:r>
              <a:rPr lang="uk-UA" sz="2000" b="1" dirty="0"/>
              <a:t>«Методичні рекомендації щодо особливостей організації </a:t>
            </a:r>
          </a:p>
          <a:p>
            <a:pPr marL="0" indent="0">
              <a:buNone/>
            </a:pPr>
            <a:r>
              <a:rPr lang="uk-UA" sz="2000" b="1" dirty="0"/>
              <a:t>освітнього процесу в першому (адаптивному) циклі / </a:t>
            </a:r>
          </a:p>
          <a:p>
            <a:pPr marL="0" indent="0">
              <a:buNone/>
            </a:pPr>
            <a:r>
              <a:rPr lang="uk-UA" sz="2000" b="1" dirty="0"/>
              <a:t>5 класах ЗЗСО за Державним стандартом базової </a:t>
            </a:r>
          </a:p>
          <a:p>
            <a:pPr marL="0" indent="0">
              <a:buNone/>
            </a:pPr>
            <a:r>
              <a:rPr lang="uk-UA" sz="2000" b="1" dirty="0"/>
              <a:t>середньої освіти в умовах реалізації концепції </a:t>
            </a:r>
          </a:p>
          <a:p>
            <a:pPr marL="0" indent="0">
              <a:buNone/>
            </a:pPr>
            <a:r>
              <a:rPr lang="uk-UA" sz="2000" b="1" dirty="0"/>
              <a:t>«Нова українська школа»;                                                                                     </a:t>
            </a:r>
            <a:endParaRPr lang="ru-RU" sz="2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F9CE8E-4B96-45E0-9A0F-784319ECD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946" y="4323008"/>
            <a:ext cx="1860957" cy="186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14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C034F-E355-4228-8B96-F107AEC5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3777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/>
              <a:t>АЛГОРИТМ РОЗРОБКИ ОСВІТНЬОЇ ПРОГРАМИ</a:t>
            </a:r>
            <a:endParaRPr lang="ru-RU" sz="2800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84DE455-7AC1-4669-BE11-13642DCD4C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438561"/>
              </p:ext>
            </p:extLst>
          </p:nvPr>
        </p:nvGraphicFramePr>
        <p:xfrm>
          <a:off x="1384300" y="1468438"/>
          <a:ext cx="10388600" cy="493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782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C034F-E355-4228-8B96-F107AEC5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3777"/>
          </a:xfrm>
        </p:spPr>
        <p:txBody>
          <a:bodyPr/>
          <a:lstStyle/>
          <a:p>
            <a:pPr algn="ctr"/>
            <a:r>
              <a:rPr lang="uk-UA" b="1" dirty="0"/>
              <a:t>ОБОВ</a:t>
            </a:r>
            <a:r>
              <a:rPr lang="en-US" b="1" dirty="0"/>
              <a:t>’</a:t>
            </a:r>
            <a:r>
              <a:rPr lang="uk-UA" b="1" dirty="0"/>
              <a:t>ЯЗКОВІ РЕЗУЛЬТАТИ НАВЧАННЯ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44782-16CC-4532-AC9E-9C722642F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299" y="1468192"/>
            <a:ext cx="10561623" cy="5150721"/>
          </a:xfrm>
        </p:spPr>
        <p:txBody>
          <a:bodyPr>
            <a:noAutofit/>
          </a:bodyPr>
          <a:lstStyle/>
          <a:p>
            <a:r>
              <a:rPr lang="uk-UA" sz="2800" b="1" dirty="0"/>
              <a:t>Формулює ідею та втілює задум у готовий продукт за алгоритмом проектно-технологічної діяльності.</a:t>
            </a:r>
          </a:p>
          <a:p>
            <a:r>
              <a:rPr lang="uk-UA" sz="2800" b="1" dirty="0"/>
              <a:t>Творчо застосовує традиційні і сучасні технології.</a:t>
            </a:r>
          </a:p>
          <a:p>
            <a:r>
              <a:rPr lang="uk-UA" sz="2800" b="1" dirty="0"/>
              <a:t>Ефективно використовує техніку, технології та матеріали без заподіяння шкоди навколишньому природному середовищу.</a:t>
            </a:r>
          </a:p>
          <a:p>
            <a:r>
              <a:rPr lang="uk-UA" sz="2800" b="1" dirty="0"/>
              <a:t>Турбується про власний побут, </a:t>
            </a:r>
          </a:p>
          <a:p>
            <a:pPr marL="0" indent="0">
              <a:buNone/>
            </a:pPr>
            <a:r>
              <a:rPr lang="uk-UA" sz="2800" b="1" dirty="0"/>
              <a:t>    задоволення власних потреб </a:t>
            </a:r>
          </a:p>
          <a:p>
            <a:pPr marL="0" indent="0">
              <a:buNone/>
            </a:pPr>
            <a:r>
              <a:rPr lang="uk-UA" sz="2800" b="1" dirty="0"/>
              <a:t>    та потреб інших осіб.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F9CE8E-4B96-45E0-9A0F-784319ECD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946" y="4323008"/>
            <a:ext cx="1860957" cy="186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26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C034F-E355-4228-8B96-F107AEC5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4078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МЕТА ПРЕДМЕТУ РЕАЛІЗУЄТЬСЯ У ЗАВДАННЯХ: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44782-16CC-4532-AC9E-9C722642F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299" y="2104845"/>
            <a:ext cx="10561623" cy="4615132"/>
          </a:xfrm>
        </p:spPr>
        <p:txBody>
          <a:bodyPr>
            <a:noAutofit/>
          </a:bodyPr>
          <a:lstStyle/>
          <a:p>
            <a:r>
              <a:rPr lang="uk-UA" sz="2400" b="1" dirty="0"/>
              <a:t>Забезпечення наступності у формуванні ключових </a:t>
            </a:r>
            <a:r>
              <a:rPr lang="uk-UA" sz="2400" b="1" dirty="0" err="1"/>
              <a:t>компетентностей</a:t>
            </a:r>
            <a:r>
              <a:rPr lang="uk-UA" sz="2400" b="1" dirty="0"/>
              <a:t> та наскрізних умінь з початкової школи.</a:t>
            </a:r>
          </a:p>
          <a:p>
            <a:r>
              <a:rPr lang="uk-UA" sz="2400" b="1" dirty="0"/>
              <a:t> Долучення учнів до основ народної культури, національного виховання через вивчення технік і технологій </a:t>
            </a:r>
            <a:r>
              <a:rPr lang="uk-UA" sz="2400" b="1" dirty="0" err="1"/>
              <a:t>декоративно</a:t>
            </a:r>
            <a:r>
              <a:rPr lang="uk-UA" sz="2400" b="1" dirty="0"/>
              <a:t>-ужиткового мистецтва.</a:t>
            </a:r>
          </a:p>
          <a:p>
            <a:r>
              <a:rPr lang="uk-UA" sz="2400" b="1" dirty="0"/>
              <a:t>Розвиток </a:t>
            </a:r>
            <a:r>
              <a:rPr lang="uk-UA" sz="2400" b="1" dirty="0" err="1"/>
              <a:t>самозарадності</a:t>
            </a:r>
            <a:r>
              <a:rPr lang="uk-UA" sz="2400" b="1" dirty="0"/>
              <a:t> в побуті, </a:t>
            </a:r>
          </a:p>
          <a:p>
            <a:pPr marL="0" indent="0">
              <a:buNone/>
            </a:pPr>
            <a:r>
              <a:rPr lang="uk-UA" sz="2400" b="1" dirty="0"/>
              <a:t>    формування системного та критичного </a:t>
            </a:r>
          </a:p>
          <a:p>
            <a:pPr marL="0" indent="0">
              <a:buNone/>
            </a:pPr>
            <a:r>
              <a:rPr lang="uk-UA" sz="2400" b="1" dirty="0"/>
              <a:t>    мислення, навичок безпечного та ощадливого </a:t>
            </a:r>
          </a:p>
          <a:p>
            <a:pPr marL="0" indent="0">
              <a:buNone/>
            </a:pPr>
            <a:r>
              <a:rPr lang="uk-UA" sz="2400" b="1" dirty="0"/>
              <a:t>    використання технологій та матеріалів.</a:t>
            </a:r>
          </a:p>
          <a:p>
            <a:endParaRPr lang="uk-UA" sz="2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F9CE8E-4B96-45E0-9A0F-784319ECD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946" y="4323008"/>
            <a:ext cx="1860957" cy="186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7877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361</TotalTime>
  <Words>555</Words>
  <Application>Microsoft Office PowerPoint</Application>
  <PresentationFormat>Широкоэкранный</PresentationFormat>
  <Paragraphs>96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Times New Roman</vt:lpstr>
      <vt:lpstr>Wingdings 3</vt:lpstr>
      <vt:lpstr>Легкий дым</vt:lpstr>
      <vt:lpstr>ОРГАНІЗАЦІЯ ОСВІТНЬОГО ПРОЦЕСУ У 5 КЛАСАХ НУШ НА УРОКАХ ТЕХНОЛОГІЙ    </vt:lpstr>
      <vt:lpstr>НАСТУПНІСТЬ СТАНДАРТІВ ПОЧАТКОВОЇ ТА БАЗОВОЇ ОСВІТИ</vt:lpstr>
      <vt:lpstr>ЦІННІСНІ ОРІЄНТИРИ</vt:lpstr>
      <vt:lpstr>КЛЮЧОВІ КОМПЕТЕНТНОСТІ</vt:lpstr>
      <vt:lpstr>НАСКРІЗНІ ВМІННЯ</vt:lpstr>
      <vt:lpstr>НОРМАТИВНО-ПРАВОВА БАЗА</vt:lpstr>
      <vt:lpstr>АЛГОРИТМ РОЗРОБКИ ОСВІТНЬОЇ ПРОГРАМИ</vt:lpstr>
      <vt:lpstr>ОБОВ’ЯЗКОВІ РЕЗУЛЬТАТИ НАВЧАННЯ</vt:lpstr>
      <vt:lpstr>МЕТА ПРЕДМЕТУ РЕАЛІЗУЄТЬСЯ У ЗАВДАННЯХ:</vt:lpstr>
      <vt:lpstr>ВИДИ ОЦІНЮВАННЯ</vt:lpstr>
      <vt:lpstr>ФОРМИ ТА СПОСОБИ ОЦІНЮВАННЯ</vt:lpstr>
      <vt:lpstr>Презентация PowerPoint</vt:lpstr>
      <vt:lpstr>СУЧАСНИЙ УЧИТЕЛЬ ОЧИМА БАТЬКІВ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Олена Косолапова</dc:creator>
  <cp:lastModifiedBy>Олена Косолапова</cp:lastModifiedBy>
  <cp:revision>16</cp:revision>
  <dcterms:created xsi:type="dcterms:W3CDTF">2022-06-27T06:57:03Z</dcterms:created>
  <dcterms:modified xsi:type="dcterms:W3CDTF">2022-08-23T08:42:33Z</dcterms:modified>
</cp:coreProperties>
</file>